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72.xml" ContentType="application/vnd.openxmlformats-officedocument.presentationml.tags+xml"/>
  <Override PartName="/ppt/tags/tag273.xml" ContentType="application/vnd.openxmlformats-officedocument.presentationml.tags+xml"/>
  <Override PartName="/ppt/tags/tag274.xml" ContentType="application/vnd.openxmlformats-officedocument.presentationml.tags+xml"/>
  <Override PartName="/ppt/tags/tag275.xml" ContentType="application/vnd.openxmlformats-officedocument.presentationml.tags+xml"/>
  <Override PartName="/ppt/tags/tag276.xml" ContentType="application/vnd.openxmlformats-officedocument.presentationml.tags+xml"/>
  <Override PartName="/ppt/tags/tag277.xml" ContentType="application/vnd.openxmlformats-officedocument.presentationml.tags+xml"/>
  <Override PartName="/ppt/tags/tag278.xml" ContentType="application/vnd.openxmlformats-officedocument.presentationml.tags+xml"/>
  <Override PartName="/ppt/tags/tag279.xml" ContentType="application/vnd.openxmlformats-officedocument.presentationml.tags+xml"/>
  <Override PartName="/ppt/tags/tag28.xml" ContentType="application/vnd.openxmlformats-officedocument.presentationml.tags+xml"/>
  <Override PartName="/ppt/tags/tag280.xml" ContentType="application/vnd.openxmlformats-officedocument.presentationml.tags+xml"/>
  <Override PartName="/ppt/tags/tag281.xml" ContentType="application/vnd.openxmlformats-officedocument.presentationml.tags+xml"/>
  <Override PartName="/ppt/tags/tag282.xml" ContentType="application/vnd.openxmlformats-officedocument.presentationml.tags+xml"/>
  <Override PartName="/ppt/tags/tag283.xml" ContentType="application/vnd.openxmlformats-officedocument.presentationml.tags+xml"/>
  <Override PartName="/ppt/tags/tag284.xml" ContentType="application/vnd.openxmlformats-officedocument.presentationml.tags+xml"/>
  <Override PartName="/ppt/tags/tag285.xml" ContentType="application/vnd.openxmlformats-officedocument.presentationml.tags+xml"/>
  <Override PartName="/ppt/tags/tag286.xml" ContentType="application/vnd.openxmlformats-officedocument.presentationml.tags+xml"/>
  <Override PartName="/ppt/tags/tag287.xml" ContentType="application/vnd.openxmlformats-officedocument.presentationml.tags+xml"/>
  <Override PartName="/ppt/tags/tag288.xml" ContentType="application/vnd.openxmlformats-officedocument.presentationml.tags+xml"/>
  <Override PartName="/ppt/tags/tag289.xml" ContentType="application/vnd.openxmlformats-officedocument.presentationml.tags+xml"/>
  <Override PartName="/ppt/tags/tag29.xml" ContentType="application/vnd.openxmlformats-officedocument.presentationml.tags+xml"/>
  <Override PartName="/ppt/tags/tag290.xml" ContentType="application/vnd.openxmlformats-officedocument.presentationml.tags+xml"/>
  <Override PartName="/ppt/tags/tag291.xml" ContentType="application/vnd.openxmlformats-officedocument.presentationml.tags+xml"/>
  <Override PartName="/ppt/tags/tag292.xml" ContentType="application/vnd.openxmlformats-officedocument.presentationml.tags+xml"/>
  <Override PartName="/ppt/tags/tag293.xml" ContentType="application/vnd.openxmlformats-officedocument.presentationml.tags+xml"/>
  <Override PartName="/ppt/tags/tag294.xml" ContentType="application/vnd.openxmlformats-officedocument.presentationml.tags+xml"/>
  <Override PartName="/ppt/tags/tag295.xml" ContentType="application/vnd.openxmlformats-officedocument.presentationml.tags+xml"/>
  <Override PartName="/ppt/tags/tag296.xml" ContentType="application/vnd.openxmlformats-officedocument.presentationml.tags+xml"/>
  <Override PartName="/ppt/tags/tag297.xml" ContentType="application/vnd.openxmlformats-officedocument.presentationml.tags+xml"/>
  <Override PartName="/ppt/tags/tag298.xml" ContentType="application/vnd.openxmlformats-officedocument.presentationml.tags+xml"/>
  <Override PartName="/ppt/tags/tag29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00.xml" ContentType="application/vnd.openxmlformats-officedocument.presentationml.tags+xml"/>
  <Override PartName="/ppt/tags/tag301.xml" ContentType="application/vnd.openxmlformats-officedocument.presentationml.tags+xml"/>
  <Override PartName="/ppt/tags/tag302.xml" ContentType="application/vnd.openxmlformats-officedocument.presentationml.tags+xml"/>
  <Override PartName="/ppt/tags/tag303.xml" ContentType="application/vnd.openxmlformats-officedocument.presentationml.tags+xml"/>
  <Override PartName="/ppt/tags/tag304.xml" ContentType="application/vnd.openxmlformats-officedocument.presentationml.tags+xml"/>
  <Override PartName="/ppt/tags/tag305.xml" ContentType="application/vnd.openxmlformats-officedocument.presentationml.tags+xml"/>
  <Override PartName="/ppt/tags/tag306.xml" ContentType="application/vnd.openxmlformats-officedocument.presentationml.tags+xml"/>
  <Override PartName="/ppt/tags/tag307.xml" ContentType="application/vnd.openxmlformats-officedocument.presentationml.tags+xml"/>
  <Override PartName="/ppt/tags/tag308.xml" ContentType="application/vnd.openxmlformats-officedocument.presentationml.tags+xml"/>
  <Override PartName="/ppt/tags/tag309.xml" ContentType="application/vnd.openxmlformats-officedocument.presentationml.tags+xml"/>
  <Override PartName="/ppt/tags/tag31.xml" ContentType="application/vnd.openxmlformats-officedocument.presentationml.tags+xml"/>
  <Override PartName="/ppt/tags/tag310.xml" ContentType="application/vnd.openxmlformats-officedocument.presentationml.tags+xml"/>
  <Override PartName="/ppt/tags/tag311.xml" ContentType="application/vnd.openxmlformats-officedocument.presentationml.tags+xml"/>
  <Override PartName="/ppt/tags/tag312.xml" ContentType="application/vnd.openxmlformats-officedocument.presentationml.tags+xml"/>
  <Override PartName="/ppt/tags/tag313.xml" ContentType="application/vnd.openxmlformats-officedocument.presentationml.tags+xml"/>
  <Override PartName="/ppt/tags/tag314.xml" ContentType="application/vnd.openxmlformats-officedocument.presentationml.tags+xml"/>
  <Override PartName="/ppt/tags/tag315.xml" ContentType="application/vnd.openxmlformats-officedocument.presentationml.tags+xml"/>
  <Override PartName="/ppt/tags/tag316.xml" ContentType="application/vnd.openxmlformats-officedocument.presentationml.tags+xml"/>
  <Override PartName="/ppt/tags/tag317.xml" ContentType="application/vnd.openxmlformats-officedocument.presentationml.tags+xml"/>
  <Override PartName="/ppt/tags/tag318.xml" ContentType="application/vnd.openxmlformats-officedocument.presentationml.tags+xml"/>
  <Override PartName="/ppt/tags/tag319.xml" ContentType="application/vnd.openxmlformats-officedocument.presentationml.tags+xml"/>
  <Override PartName="/ppt/tags/tag32.xml" ContentType="application/vnd.openxmlformats-officedocument.presentationml.tags+xml"/>
  <Override PartName="/ppt/tags/tag320.xml" ContentType="application/vnd.openxmlformats-officedocument.presentationml.tags+xml"/>
  <Override PartName="/ppt/tags/tag321.xml" ContentType="application/vnd.openxmlformats-officedocument.presentationml.tags+xml"/>
  <Override PartName="/ppt/tags/tag322.xml" ContentType="application/vnd.openxmlformats-officedocument.presentationml.tags+xml"/>
  <Override PartName="/ppt/tags/tag323.xml" ContentType="application/vnd.openxmlformats-officedocument.presentationml.tags+xml"/>
  <Override PartName="/ppt/tags/tag324.xml" ContentType="application/vnd.openxmlformats-officedocument.presentationml.tags+xml"/>
  <Override PartName="/ppt/tags/tag325.xml" ContentType="application/vnd.openxmlformats-officedocument.presentationml.tags+xml"/>
  <Override PartName="/ppt/tags/tag326.xml" ContentType="application/vnd.openxmlformats-officedocument.presentationml.tags+xml"/>
  <Override PartName="/ppt/tags/tag327.xml" ContentType="application/vnd.openxmlformats-officedocument.presentationml.tags+xml"/>
  <Override PartName="/ppt/tags/tag328.xml" ContentType="application/vnd.openxmlformats-officedocument.presentationml.tags+xml"/>
  <Override PartName="/ppt/tags/tag329.xml" ContentType="application/vnd.openxmlformats-officedocument.presentationml.tags+xml"/>
  <Override PartName="/ppt/tags/tag33.xml" ContentType="application/vnd.openxmlformats-officedocument.presentationml.tags+xml"/>
  <Override PartName="/ppt/tags/tag330.xml" ContentType="application/vnd.openxmlformats-officedocument.presentationml.tags+xml"/>
  <Override PartName="/ppt/tags/tag331.xml" ContentType="application/vnd.openxmlformats-officedocument.presentationml.tags+xml"/>
  <Override PartName="/ppt/tags/tag332.xml" ContentType="application/vnd.openxmlformats-officedocument.presentationml.tags+xml"/>
  <Override PartName="/ppt/tags/tag333.xml" ContentType="application/vnd.openxmlformats-officedocument.presentationml.tags+xml"/>
  <Override PartName="/ppt/tags/tag334.xml" ContentType="application/vnd.openxmlformats-officedocument.presentationml.tags+xml"/>
  <Override PartName="/ppt/tags/tag335.xml" ContentType="application/vnd.openxmlformats-officedocument.presentationml.tags+xml"/>
  <Override PartName="/ppt/tags/tag336.xml" ContentType="application/vnd.openxmlformats-officedocument.presentationml.tags+xml"/>
  <Override PartName="/ppt/tags/tag337.xml" ContentType="application/vnd.openxmlformats-officedocument.presentationml.tags+xml"/>
  <Override PartName="/ppt/tags/tag338.xml" ContentType="application/vnd.openxmlformats-officedocument.presentationml.tags+xml"/>
  <Override PartName="/ppt/tags/tag339.xml" ContentType="application/vnd.openxmlformats-officedocument.presentationml.tags+xml"/>
  <Override PartName="/ppt/tags/tag34.xml" ContentType="application/vnd.openxmlformats-officedocument.presentationml.tags+xml"/>
  <Override PartName="/ppt/tags/tag340.xml" ContentType="application/vnd.openxmlformats-officedocument.presentationml.tags+xml"/>
  <Override PartName="/ppt/tags/tag341.xml" ContentType="application/vnd.openxmlformats-officedocument.presentationml.tags+xml"/>
  <Override PartName="/ppt/tags/tag342.xml" ContentType="application/vnd.openxmlformats-officedocument.presentationml.tags+xml"/>
  <Override PartName="/ppt/tags/tag343.xml" ContentType="application/vnd.openxmlformats-officedocument.presentationml.tags+xml"/>
  <Override PartName="/ppt/tags/tag344.xml" ContentType="application/vnd.openxmlformats-officedocument.presentationml.tags+xml"/>
  <Override PartName="/ppt/tags/tag345.xml" ContentType="application/vnd.openxmlformats-officedocument.presentationml.tags+xml"/>
  <Override PartName="/ppt/tags/tag346.xml" ContentType="application/vnd.openxmlformats-officedocument.presentationml.tags+xml"/>
  <Override PartName="/ppt/tags/tag347.xml" ContentType="application/vnd.openxmlformats-officedocument.presentationml.tags+xml"/>
  <Override PartName="/ppt/tags/tag348.xml" ContentType="application/vnd.openxmlformats-officedocument.presentationml.tags+xml"/>
  <Override PartName="/ppt/tags/tag349.xml" ContentType="application/vnd.openxmlformats-officedocument.presentationml.tags+xml"/>
  <Override PartName="/ppt/tags/tag35.xml" ContentType="application/vnd.openxmlformats-officedocument.presentationml.tags+xml"/>
  <Override PartName="/ppt/tags/tag350.xml" ContentType="application/vnd.openxmlformats-officedocument.presentationml.tags+xml"/>
  <Override PartName="/ppt/tags/tag351.xml" ContentType="application/vnd.openxmlformats-officedocument.presentationml.tags+xml"/>
  <Override PartName="/ppt/tags/tag352.xml" ContentType="application/vnd.openxmlformats-officedocument.presentationml.tags+xml"/>
  <Override PartName="/ppt/tags/tag353.xml" ContentType="application/vnd.openxmlformats-officedocument.presentationml.tags+xml"/>
  <Override PartName="/ppt/tags/tag354.xml" ContentType="application/vnd.openxmlformats-officedocument.presentationml.tags+xml"/>
  <Override PartName="/ppt/tags/tag355.xml" ContentType="application/vnd.openxmlformats-officedocument.presentationml.tags+xml"/>
  <Override PartName="/ppt/tags/tag356.xml" ContentType="application/vnd.openxmlformats-officedocument.presentationml.tags+xml"/>
  <Override PartName="/ppt/tags/tag357.xml" ContentType="application/vnd.openxmlformats-officedocument.presentationml.tags+xml"/>
  <Override PartName="/ppt/tags/tag358.xml" ContentType="application/vnd.openxmlformats-officedocument.presentationml.tags+xml"/>
  <Override PartName="/ppt/tags/tag359.xml" ContentType="application/vnd.openxmlformats-officedocument.presentationml.tags+xml"/>
  <Override PartName="/ppt/tags/tag36.xml" ContentType="application/vnd.openxmlformats-officedocument.presentationml.tags+xml"/>
  <Override PartName="/ppt/tags/tag360.xml" ContentType="application/vnd.openxmlformats-officedocument.presentationml.tags+xml"/>
  <Override PartName="/ppt/tags/tag361.xml" ContentType="application/vnd.openxmlformats-officedocument.presentationml.tags+xml"/>
  <Override PartName="/ppt/tags/tag362.xml" ContentType="application/vnd.openxmlformats-officedocument.presentationml.tags+xml"/>
  <Override PartName="/ppt/tags/tag363.xml" ContentType="application/vnd.openxmlformats-officedocument.presentationml.tags+xml"/>
  <Override PartName="/ppt/tags/tag364.xml" ContentType="application/vnd.openxmlformats-officedocument.presentationml.tags+xml"/>
  <Override PartName="/ppt/tags/tag365.xml" ContentType="application/vnd.openxmlformats-officedocument.presentationml.tags+xml"/>
  <Override PartName="/ppt/tags/tag366.xml" ContentType="application/vnd.openxmlformats-officedocument.presentationml.tags+xml"/>
  <Override PartName="/ppt/tags/tag367.xml" ContentType="application/vnd.openxmlformats-officedocument.presentationml.tags+xml"/>
  <Override PartName="/ppt/tags/tag368.xml" ContentType="application/vnd.openxmlformats-officedocument.presentationml.tags+xml"/>
  <Override PartName="/ppt/tags/tag369.xml" ContentType="application/vnd.openxmlformats-officedocument.presentationml.tags+xml"/>
  <Override PartName="/ppt/tags/tag37.xml" ContentType="application/vnd.openxmlformats-officedocument.presentationml.tags+xml"/>
  <Override PartName="/ppt/tags/tag370.xml" ContentType="application/vnd.openxmlformats-officedocument.presentationml.tags+xml"/>
  <Override PartName="/ppt/tags/tag371.xml" ContentType="application/vnd.openxmlformats-officedocument.presentationml.tags+xml"/>
  <Override PartName="/ppt/tags/tag372.xml" ContentType="application/vnd.openxmlformats-officedocument.presentationml.tags+xml"/>
  <Override PartName="/ppt/tags/tag373.xml" ContentType="application/vnd.openxmlformats-officedocument.presentationml.tags+xml"/>
  <Override PartName="/ppt/tags/tag374.xml" ContentType="application/vnd.openxmlformats-officedocument.presentationml.tags+xml"/>
  <Override PartName="/ppt/tags/tag375.xml" ContentType="application/vnd.openxmlformats-officedocument.presentationml.tags+xml"/>
  <Override PartName="/ppt/tags/tag376.xml" ContentType="application/vnd.openxmlformats-officedocument.presentationml.tags+xml"/>
  <Override PartName="/ppt/tags/tag377.xml" ContentType="application/vnd.openxmlformats-officedocument.presentationml.tags+xml"/>
  <Override PartName="/ppt/tags/tag378.xml" ContentType="application/vnd.openxmlformats-officedocument.presentationml.tags+xml"/>
  <Override PartName="/ppt/tags/tag379.xml" ContentType="application/vnd.openxmlformats-officedocument.presentationml.tags+xml"/>
  <Override PartName="/ppt/tags/tag38.xml" ContentType="application/vnd.openxmlformats-officedocument.presentationml.tags+xml"/>
  <Override PartName="/ppt/tags/tag380.xml" ContentType="application/vnd.openxmlformats-officedocument.presentationml.tags+xml"/>
  <Override PartName="/ppt/tags/tag381.xml" ContentType="application/vnd.openxmlformats-officedocument.presentationml.tags+xml"/>
  <Override PartName="/ppt/tags/tag382.xml" ContentType="application/vnd.openxmlformats-officedocument.presentationml.tags+xml"/>
  <Override PartName="/ppt/tags/tag383.xml" ContentType="application/vnd.openxmlformats-officedocument.presentationml.tags+xml"/>
  <Override PartName="/ppt/tags/tag384.xml" ContentType="application/vnd.openxmlformats-officedocument.presentationml.tags+xml"/>
  <Override PartName="/ppt/tags/tag385.xml" ContentType="application/vnd.openxmlformats-officedocument.presentationml.tags+xml"/>
  <Override PartName="/ppt/tags/tag386.xml" ContentType="application/vnd.openxmlformats-officedocument.presentationml.tags+xml"/>
  <Override PartName="/ppt/tags/tag387.xml" ContentType="application/vnd.openxmlformats-officedocument.presentationml.tags+xml"/>
  <Override PartName="/ppt/tags/tag388.xml" ContentType="application/vnd.openxmlformats-officedocument.presentationml.tags+xml"/>
  <Override PartName="/ppt/tags/tag389.xml" ContentType="application/vnd.openxmlformats-officedocument.presentationml.tags+xml"/>
  <Override PartName="/ppt/tags/tag39.xml" ContentType="application/vnd.openxmlformats-officedocument.presentationml.tags+xml"/>
  <Override PartName="/ppt/tags/tag390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3"/>
    <p:sldMasterId id="2147483679" r:id="rId4"/>
  </p:sldMasterIdLst>
  <p:notesMasterIdLst>
    <p:notesMasterId r:id="rId29"/>
  </p:notesMasterIdLst>
  <p:handoutMasterIdLst>
    <p:handoutMasterId r:id="rId101"/>
  </p:handoutMasterIdLst>
  <p:sldIdLst>
    <p:sldId id="256" r:id="rId5"/>
    <p:sldId id="263" r:id="rId6"/>
    <p:sldId id="311" r:id="rId7"/>
    <p:sldId id="312" r:id="rId8"/>
    <p:sldId id="315" r:id="rId9"/>
    <p:sldId id="313" r:id="rId10"/>
    <p:sldId id="314" r:id="rId11"/>
    <p:sldId id="316" r:id="rId12"/>
    <p:sldId id="317" r:id="rId13"/>
    <p:sldId id="319" r:id="rId14"/>
    <p:sldId id="318" r:id="rId15"/>
    <p:sldId id="321" r:id="rId16"/>
    <p:sldId id="322" r:id="rId17"/>
    <p:sldId id="332" r:id="rId18"/>
    <p:sldId id="333" r:id="rId19"/>
    <p:sldId id="334" r:id="rId20"/>
    <p:sldId id="335" r:id="rId21"/>
    <p:sldId id="336" r:id="rId22"/>
    <p:sldId id="339" r:id="rId23"/>
    <p:sldId id="340" r:id="rId24"/>
    <p:sldId id="341" r:id="rId25"/>
    <p:sldId id="337" r:id="rId26"/>
    <p:sldId id="338" r:id="rId27"/>
    <p:sldId id="342" r:id="rId28"/>
    <p:sldId id="344" r:id="rId30"/>
    <p:sldId id="345" r:id="rId31"/>
    <p:sldId id="353" r:id="rId32"/>
    <p:sldId id="351" r:id="rId33"/>
    <p:sldId id="352" r:id="rId34"/>
    <p:sldId id="354" r:id="rId35"/>
    <p:sldId id="355" r:id="rId36"/>
    <p:sldId id="356" r:id="rId37"/>
    <p:sldId id="360" r:id="rId38"/>
    <p:sldId id="358" r:id="rId39"/>
    <p:sldId id="359" r:id="rId40"/>
    <p:sldId id="363" r:id="rId41"/>
    <p:sldId id="364" r:id="rId42"/>
    <p:sldId id="365" r:id="rId43"/>
    <p:sldId id="366" r:id="rId44"/>
    <p:sldId id="367" r:id="rId45"/>
    <p:sldId id="368" r:id="rId46"/>
    <p:sldId id="369" r:id="rId47"/>
    <p:sldId id="370" r:id="rId48"/>
    <p:sldId id="371" r:id="rId49"/>
    <p:sldId id="373" r:id="rId50"/>
    <p:sldId id="374" r:id="rId51"/>
    <p:sldId id="375" r:id="rId52"/>
    <p:sldId id="376" r:id="rId53"/>
    <p:sldId id="377" r:id="rId54"/>
    <p:sldId id="378" r:id="rId55"/>
    <p:sldId id="379" r:id="rId56"/>
    <p:sldId id="380" r:id="rId57"/>
    <p:sldId id="381" r:id="rId58"/>
    <p:sldId id="383" r:id="rId59"/>
    <p:sldId id="384" r:id="rId60"/>
    <p:sldId id="385" r:id="rId61"/>
    <p:sldId id="386" r:id="rId62"/>
    <p:sldId id="387" r:id="rId63"/>
    <p:sldId id="388" r:id="rId64"/>
    <p:sldId id="389" r:id="rId65"/>
    <p:sldId id="390" r:id="rId66"/>
    <p:sldId id="393" r:id="rId67"/>
    <p:sldId id="391" r:id="rId68"/>
    <p:sldId id="392" r:id="rId69"/>
    <p:sldId id="394" r:id="rId70"/>
    <p:sldId id="395" r:id="rId71"/>
    <p:sldId id="397" r:id="rId72"/>
    <p:sldId id="398" r:id="rId73"/>
    <p:sldId id="399" r:id="rId74"/>
    <p:sldId id="400" r:id="rId75"/>
    <p:sldId id="403" r:id="rId76"/>
    <p:sldId id="401" r:id="rId77"/>
    <p:sldId id="402" r:id="rId78"/>
    <p:sldId id="404" r:id="rId79"/>
    <p:sldId id="405" r:id="rId80"/>
    <p:sldId id="407" r:id="rId81"/>
    <p:sldId id="408" r:id="rId82"/>
    <p:sldId id="409" r:id="rId83"/>
    <p:sldId id="410" r:id="rId84"/>
    <p:sldId id="413" r:id="rId85"/>
    <p:sldId id="414" r:id="rId86"/>
    <p:sldId id="415" r:id="rId87"/>
    <p:sldId id="411" r:id="rId88"/>
    <p:sldId id="412" r:id="rId89"/>
    <p:sldId id="416" r:id="rId90"/>
    <p:sldId id="417" r:id="rId91"/>
    <p:sldId id="418" r:id="rId92"/>
    <p:sldId id="421" r:id="rId93"/>
    <p:sldId id="422" r:id="rId94"/>
    <p:sldId id="423" r:id="rId95"/>
    <p:sldId id="424" r:id="rId96"/>
    <p:sldId id="425" r:id="rId97"/>
    <p:sldId id="426" r:id="rId98"/>
    <p:sldId id="427" r:id="rId99"/>
    <p:sldId id="428" r:id="rId100"/>
  </p:sldIdLst>
  <p:sldSz cx="9144000" cy="6858000" type="screen4x3"/>
  <p:notesSz cx="6858000" cy="9144000"/>
  <p:embeddedFontLst>
    <p:embeddedFont>
      <p:font typeface="黑体" panose="02010609060101010101" charset="-122"/>
      <p:regular r:id="rId105"/>
    </p:embeddedFont>
    <p:embeddedFont>
      <p:font typeface="微软雅黑" panose="020B0503020204020204" charset="-122"/>
      <p:regular r:id="rId106"/>
    </p:embeddedFont>
    <p:embeddedFont>
      <p:font typeface="汉仪旗黑-75S" panose="00020600040101010101" charset="-122"/>
      <p:bold r:id="rId107"/>
    </p:embeddedFont>
    <p:embeddedFont>
      <p:font typeface="Calibri" panose="020F0502020204030204" charset="0"/>
      <p:regular r:id="rId108"/>
      <p:bold r:id="rId109"/>
      <p:italic r:id="rId110"/>
      <p:boldItalic r:id="rId111"/>
    </p:embeddedFont>
    <p:embeddedFont>
      <p:font typeface="楷体" panose="02010609060101010101" charset="-122"/>
      <p:regular r:id="rId11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E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4.xml"/><Relationship Id="rId98" Type="http://schemas.openxmlformats.org/officeDocument/2006/relationships/slide" Target="slides/slide93.xml"/><Relationship Id="rId97" Type="http://schemas.openxmlformats.org/officeDocument/2006/relationships/slide" Target="slides/slide92.xml"/><Relationship Id="rId96" Type="http://schemas.openxmlformats.org/officeDocument/2006/relationships/slide" Target="slides/slide91.xml"/><Relationship Id="rId95" Type="http://schemas.openxmlformats.org/officeDocument/2006/relationships/slide" Target="slides/slide90.xml"/><Relationship Id="rId94" Type="http://schemas.openxmlformats.org/officeDocument/2006/relationships/slide" Target="slides/slide89.xml"/><Relationship Id="rId93" Type="http://schemas.openxmlformats.org/officeDocument/2006/relationships/slide" Target="slides/slide88.xml"/><Relationship Id="rId92" Type="http://schemas.openxmlformats.org/officeDocument/2006/relationships/slide" Target="slides/slide87.xml"/><Relationship Id="rId91" Type="http://schemas.openxmlformats.org/officeDocument/2006/relationships/slide" Target="slides/slide86.xml"/><Relationship Id="rId90" Type="http://schemas.openxmlformats.org/officeDocument/2006/relationships/slide" Target="slides/slide85.xml"/><Relationship Id="rId9" Type="http://schemas.openxmlformats.org/officeDocument/2006/relationships/slide" Target="slides/slide5.xml"/><Relationship Id="rId89" Type="http://schemas.openxmlformats.org/officeDocument/2006/relationships/slide" Target="slides/slide84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80" Type="http://schemas.openxmlformats.org/officeDocument/2006/relationships/slide" Target="slides/slide75.xml"/><Relationship Id="rId8" Type="http://schemas.openxmlformats.org/officeDocument/2006/relationships/slide" Target="slides/slide4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7" Type="http://schemas.openxmlformats.org/officeDocument/2006/relationships/slide" Target="slides/slide3.xml"/><Relationship Id="rId69" Type="http://schemas.openxmlformats.org/officeDocument/2006/relationships/slide" Target="slides/slide64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0" Type="http://schemas.openxmlformats.org/officeDocument/2006/relationships/slide" Target="slides/slide55.xml"/><Relationship Id="rId6" Type="http://schemas.openxmlformats.org/officeDocument/2006/relationships/slide" Target="slides/slide2.xml"/><Relationship Id="rId59" Type="http://schemas.openxmlformats.org/officeDocument/2006/relationships/slide" Target="slides/slide54.xml"/><Relationship Id="rId58" Type="http://schemas.openxmlformats.org/officeDocument/2006/relationships/slide" Target="slides/slide53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" Type="http://schemas.openxmlformats.org/officeDocument/2006/relationships/slide" Target="slides/slide1.xml"/><Relationship Id="rId49" Type="http://schemas.openxmlformats.org/officeDocument/2006/relationships/slide" Target="slides/slide4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3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" Type="http://schemas.openxmlformats.org/officeDocument/2006/relationships/slideMaster" Target="slideMasters/slideMaster2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2" Type="http://schemas.openxmlformats.org/officeDocument/2006/relationships/font" Target="fonts/font8.fntdata"/><Relationship Id="rId111" Type="http://schemas.openxmlformats.org/officeDocument/2006/relationships/font" Target="fonts/font7.fntdata"/><Relationship Id="rId110" Type="http://schemas.openxmlformats.org/officeDocument/2006/relationships/font" Target="fonts/font6.fntdata"/><Relationship Id="rId11" Type="http://schemas.openxmlformats.org/officeDocument/2006/relationships/slide" Target="slides/slide7.xml"/><Relationship Id="rId109" Type="http://schemas.openxmlformats.org/officeDocument/2006/relationships/font" Target="fonts/font5.fntdata"/><Relationship Id="rId108" Type="http://schemas.openxmlformats.org/officeDocument/2006/relationships/font" Target="fonts/font4.fntdata"/><Relationship Id="rId107" Type="http://schemas.openxmlformats.org/officeDocument/2006/relationships/font" Target="fonts/font3.fntdata"/><Relationship Id="rId106" Type="http://schemas.openxmlformats.org/officeDocument/2006/relationships/font" Target="fonts/font2.fntdata"/><Relationship Id="rId105" Type="http://schemas.openxmlformats.org/officeDocument/2006/relationships/font" Target="fonts/font1.fntdata"/><Relationship Id="rId104" Type="http://schemas.openxmlformats.org/officeDocument/2006/relationships/tableStyles" Target="tableStyles.xml"/><Relationship Id="rId103" Type="http://schemas.openxmlformats.org/officeDocument/2006/relationships/viewProps" Target="viewProps.xml"/><Relationship Id="rId102" Type="http://schemas.openxmlformats.org/officeDocument/2006/relationships/presProps" Target="presProps.xml"/><Relationship Id="rId101" Type="http://schemas.openxmlformats.org/officeDocument/2006/relationships/handoutMaster" Target="handoutMasters/handoutMaster1.xml"/><Relationship Id="rId100" Type="http://schemas.openxmlformats.org/officeDocument/2006/relationships/slide" Target="slides/slide95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9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8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0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.xml"/><Relationship Id="rId10" Type="http://schemas.openxmlformats.org/officeDocument/2006/relationships/tags" Target="../tags/tag7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11.xml"/><Relationship Id="rId8" Type="http://schemas.openxmlformats.org/officeDocument/2006/relationships/tags" Target="../tags/tag1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8.xml"/><Relationship Id="rId12" Type="http://schemas.openxmlformats.org/officeDocument/2006/relationships/tags" Target="../tags/tag14.xml"/><Relationship Id="rId11" Type="http://schemas.openxmlformats.org/officeDocument/2006/relationships/tags" Target="../tags/tag13.xml"/><Relationship Id="rId10" Type="http://schemas.openxmlformats.org/officeDocument/2006/relationships/tags" Target="../tags/tag12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18.xml"/><Relationship Id="rId8" Type="http://schemas.openxmlformats.org/officeDocument/2006/relationships/tags" Target="../tags/tag17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16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5.xml"/><Relationship Id="rId11" Type="http://schemas.openxmlformats.org/officeDocument/2006/relationships/tags" Target="../tags/tag20.xml"/><Relationship Id="rId10" Type="http://schemas.openxmlformats.org/officeDocument/2006/relationships/tags" Target="../tags/tag19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1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32.xml"/><Relationship Id="rId8" Type="http://schemas.openxmlformats.org/officeDocument/2006/relationships/tags" Target="../tags/tag3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30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9.xml"/><Relationship Id="rId15" Type="http://schemas.openxmlformats.org/officeDocument/2006/relationships/tags" Target="../tags/tag38.xml"/><Relationship Id="rId14" Type="http://schemas.openxmlformats.org/officeDocument/2006/relationships/tags" Target="../tags/tag37.xml"/><Relationship Id="rId13" Type="http://schemas.openxmlformats.org/officeDocument/2006/relationships/tags" Target="../tags/tag36.xml"/><Relationship Id="rId12" Type="http://schemas.openxmlformats.org/officeDocument/2006/relationships/tags" Target="../tags/tag35.xml"/><Relationship Id="rId11" Type="http://schemas.openxmlformats.org/officeDocument/2006/relationships/tags" Target="../tags/tag34.xml"/><Relationship Id="rId10" Type="http://schemas.openxmlformats.org/officeDocument/2006/relationships/tags" Target="../tags/tag33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44.xml"/><Relationship Id="rId8" Type="http://schemas.openxmlformats.org/officeDocument/2006/relationships/tags" Target="../tags/tag43.xml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39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47.xml"/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9" Type="http://schemas.openxmlformats.org/officeDocument/2006/relationships/tags" Target="../tags/tag51.xml"/><Relationship Id="rId8" Type="http://schemas.openxmlformats.org/officeDocument/2006/relationships/tags" Target="../tags/tag5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4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48.xml"/><Relationship Id="rId13" Type="http://schemas.openxmlformats.org/officeDocument/2006/relationships/tags" Target="../tags/tag55.xml"/><Relationship Id="rId12" Type="http://schemas.openxmlformats.org/officeDocument/2006/relationships/tags" Target="../tags/tag54.xml"/><Relationship Id="rId11" Type="http://schemas.openxmlformats.org/officeDocument/2006/relationships/tags" Target="../tags/tag53.xml"/><Relationship Id="rId10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59.xml"/><Relationship Id="rId8" Type="http://schemas.openxmlformats.org/officeDocument/2006/relationships/tags" Target="../tags/tag5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5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56.xml"/><Relationship Id="rId12" Type="http://schemas.openxmlformats.org/officeDocument/2006/relationships/tags" Target="../tags/tag62.xml"/><Relationship Id="rId11" Type="http://schemas.openxmlformats.org/officeDocument/2006/relationships/tags" Target="../tags/tag61.xml"/><Relationship Id="rId10" Type="http://schemas.openxmlformats.org/officeDocument/2006/relationships/tags" Target="../tags/tag6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64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63.xml"/><Relationship Id="rId11" Type="http://schemas.openxmlformats.org/officeDocument/2006/relationships/tags" Target="../tags/tag68.xml"/><Relationship Id="rId10" Type="http://schemas.openxmlformats.org/officeDocument/2006/relationships/tags" Target="../tags/tag6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image" Target="file:///C:\Users\1V994W2\PycharmProjects\PPT_Background_Generation/pic_temp/0_pic_quater_lef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7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69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79.xml"/><Relationship Id="rId8" Type="http://schemas.openxmlformats.org/officeDocument/2006/relationships/tags" Target="../tags/tag7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7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76.xml"/><Relationship Id="rId11" Type="http://schemas.openxmlformats.org/officeDocument/2006/relationships/tags" Target="../tags/tag81.xml"/><Relationship Id="rId10" Type="http://schemas.openxmlformats.org/officeDocument/2006/relationships/tags" Target="../tags/tag80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8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8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3" Type="http://schemas.openxmlformats.org/officeDocument/2006/relationships/tags" Target="../tags/tag89.xml"/><Relationship Id="rId12" Type="http://schemas.openxmlformats.org/officeDocument/2006/relationships/tags" Target="../tags/tag88.xml"/><Relationship Id="rId11" Type="http://schemas.openxmlformats.org/officeDocument/2006/relationships/tags" Target="../tags/tag87.xml"/><Relationship Id="rId10" Type="http://schemas.openxmlformats.org/officeDocument/2006/relationships/tags" Target="../tags/tag86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1" Type="http://schemas.openxmlformats.org/officeDocument/2006/relationships/tags" Target="../tags/tag97.xml"/><Relationship Id="rId10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0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0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4" Type="http://schemas.openxmlformats.org/officeDocument/2006/relationships/tags" Target="../tags/tag106.xml"/><Relationship Id="rId13" Type="http://schemas.openxmlformats.org/officeDocument/2006/relationships/tags" Target="../tags/tag105.xml"/><Relationship Id="rId12" Type="http://schemas.openxmlformats.org/officeDocument/2006/relationships/tags" Target="../tags/tag104.xml"/><Relationship Id="rId11" Type="http://schemas.openxmlformats.org/officeDocument/2006/relationships/tags" Target="../tags/tag103.xml"/><Relationship Id="rId10" Type="http://schemas.openxmlformats.org/officeDocument/2006/relationships/tags" Target="../tags/tag102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0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4" Type="http://schemas.openxmlformats.org/officeDocument/2006/relationships/tags" Target="../tags/tag115.xml"/><Relationship Id="rId13" Type="http://schemas.openxmlformats.org/officeDocument/2006/relationships/tags" Target="../tags/tag114.xml"/><Relationship Id="rId12" Type="http://schemas.openxmlformats.org/officeDocument/2006/relationships/tags" Target="../tags/tag113.xml"/><Relationship Id="rId11" Type="http://schemas.openxmlformats.org/officeDocument/2006/relationships/tags" Target="../tags/tag112.xml"/><Relationship Id="rId10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9" Type="http://schemas.openxmlformats.org/officeDocument/2006/relationships/tags" Target="../tags/tag11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1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6" Type="http://schemas.openxmlformats.org/officeDocument/2006/relationships/tags" Target="../tags/tag126.xml"/><Relationship Id="rId15" Type="http://schemas.openxmlformats.org/officeDocument/2006/relationships/tags" Target="../tags/tag125.xml"/><Relationship Id="rId14" Type="http://schemas.openxmlformats.org/officeDocument/2006/relationships/tags" Target="../tags/tag124.xml"/><Relationship Id="rId13" Type="http://schemas.openxmlformats.org/officeDocument/2006/relationships/tags" Target="../tags/tag123.xml"/><Relationship Id="rId12" Type="http://schemas.openxmlformats.org/officeDocument/2006/relationships/tags" Target="../tags/tag122.xml"/><Relationship Id="rId11" Type="http://schemas.openxmlformats.org/officeDocument/2006/relationships/tags" Target="../tags/tag121.xml"/><Relationship Id="rId10" Type="http://schemas.openxmlformats.org/officeDocument/2006/relationships/tags" Target="../tags/tag120.xml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12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128.xml"/><Relationship Id="rId2" Type="http://schemas.openxmlformats.org/officeDocument/2006/relationships/tags" Target="../tags/tag127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9" Type="http://schemas.openxmlformats.org/officeDocument/2006/relationships/tags" Target="../tags/tag146.xml"/><Relationship Id="rId8" Type="http://schemas.openxmlformats.org/officeDocument/2006/relationships/tags" Target="../tags/tag145.xml"/><Relationship Id="rId7" Type="http://schemas.openxmlformats.org/officeDocument/2006/relationships/tags" Target="../tags/tag144.xml"/><Relationship Id="rId6" Type="http://schemas.openxmlformats.org/officeDocument/2006/relationships/tags" Target="../tags/tag143.xml"/><Relationship Id="rId5" Type="http://schemas.openxmlformats.org/officeDocument/2006/relationships/tags" Target="../tags/tag142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41.xml"/><Relationship Id="rId10" Type="http://schemas.openxmlformats.org/officeDocument/2006/relationships/tags" Target="../tags/tag147.xml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4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48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158.xml"/><Relationship Id="rId8" Type="http://schemas.openxmlformats.org/officeDocument/2006/relationships/tags" Target="../tags/tag157.xml"/><Relationship Id="rId7" Type="http://schemas.openxmlformats.org/officeDocument/2006/relationships/image" Target="file:///C:\Users\1V994W2\PycharmProjects\PPT_Background_Generation/pic_temp/pic_half_right.png" TargetMode="External"/><Relationship Id="rId6" Type="http://schemas.openxmlformats.org/officeDocument/2006/relationships/image" Target="../media/image6.png"/><Relationship Id="rId5" Type="http://schemas.openxmlformats.org/officeDocument/2006/relationships/tags" Target="../tags/tag156.xml"/><Relationship Id="rId4" Type="http://schemas.openxmlformats.org/officeDocument/2006/relationships/image" Target="file:///C:\Users\1V994W2\PycharmProjects\PPT_Background_Generation/pic_temp/pic_half_left.png" TargetMode="External"/><Relationship Id="rId3" Type="http://schemas.openxmlformats.org/officeDocument/2006/relationships/image" Target="../media/image5.png"/><Relationship Id="rId2" Type="http://schemas.openxmlformats.org/officeDocument/2006/relationships/tags" Target="../tags/tag155.xml"/><Relationship Id="rId11" Type="http://schemas.openxmlformats.org/officeDocument/2006/relationships/tags" Target="../tags/tag160.xml"/><Relationship Id="rId10" Type="http://schemas.openxmlformats.org/officeDocument/2006/relationships/tags" Target="../tags/tag159.xml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164.xml"/><Relationship Id="rId8" Type="http://schemas.openxmlformats.org/officeDocument/2006/relationships/tags" Target="../tags/tag163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62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61.xml"/><Relationship Id="rId13" Type="http://schemas.openxmlformats.org/officeDocument/2006/relationships/tags" Target="../tags/tag168.xml"/><Relationship Id="rId12" Type="http://schemas.openxmlformats.org/officeDocument/2006/relationships/tags" Target="../tags/tag167.xml"/><Relationship Id="rId11" Type="http://schemas.openxmlformats.org/officeDocument/2006/relationships/tags" Target="../tags/tag166.xml"/><Relationship Id="rId10" Type="http://schemas.openxmlformats.org/officeDocument/2006/relationships/tags" Target="../tags/tag165.xml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172.xml"/><Relationship Id="rId8" Type="http://schemas.openxmlformats.org/officeDocument/2006/relationships/tags" Target="../tags/tag171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70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69.xml"/><Relationship Id="rId15" Type="http://schemas.openxmlformats.org/officeDocument/2006/relationships/tags" Target="../tags/tag178.xml"/><Relationship Id="rId14" Type="http://schemas.openxmlformats.org/officeDocument/2006/relationships/tags" Target="../tags/tag177.xml"/><Relationship Id="rId13" Type="http://schemas.openxmlformats.org/officeDocument/2006/relationships/tags" Target="../tags/tag176.xml"/><Relationship Id="rId12" Type="http://schemas.openxmlformats.org/officeDocument/2006/relationships/tags" Target="../tags/tag175.xml"/><Relationship Id="rId11" Type="http://schemas.openxmlformats.org/officeDocument/2006/relationships/tags" Target="../tags/tag174.xml"/><Relationship Id="rId10" Type="http://schemas.openxmlformats.org/officeDocument/2006/relationships/tags" Target="../tags/tag173.xml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184.xml"/><Relationship Id="rId8" Type="http://schemas.openxmlformats.org/officeDocument/2006/relationships/tags" Target="../tags/tag183.xml"/><Relationship Id="rId7" Type="http://schemas.openxmlformats.org/officeDocument/2006/relationships/tags" Target="../tags/tag182.xml"/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179.xml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4" Type="http://schemas.openxmlformats.org/officeDocument/2006/relationships/tags" Target="../tags/tag187.xml"/><Relationship Id="rId3" Type="http://schemas.openxmlformats.org/officeDocument/2006/relationships/tags" Target="../tags/tag186.xml"/><Relationship Id="rId2" Type="http://schemas.openxmlformats.org/officeDocument/2006/relationships/tags" Target="../tags/tag185.xml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191.xml"/><Relationship Id="rId8" Type="http://schemas.openxmlformats.org/officeDocument/2006/relationships/tags" Target="../tags/tag190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89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88.xml"/><Relationship Id="rId13" Type="http://schemas.openxmlformats.org/officeDocument/2006/relationships/tags" Target="../tags/tag195.xml"/><Relationship Id="rId12" Type="http://schemas.openxmlformats.org/officeDocument/2006/relationships/tags" Target="../tags/tag194.xml"/><Relationship Id="rId11" Type="http://schemas.openxmlformats.org/officeDocument/2006/relationships/tags" Target="../tags/tag193.xml"/><Relationship Id="rId10" Type="http://schemas.openxmlformats.org/officeDocument/2006/relationships/tags" Target="../tags/tag192.xml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9" Type="http://schemas.openxmlformats.org/officeDocument/2006/relationships/tags" Target="../tags/tag199.xml"/><Relationship Id="rId8" Type="http://schemas.openxmlformats.org/officeDocument/2006/relationships/tags" Target="../tags/tag19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19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196.xml"/><Relationship Id="rId12" Type="http://schemas.openxmlformats.org/officeDocument/2006/relationships/tags" Target="../tags/tag202.xml"/><Relationship Id="rId11" Type="http://schemas.openxmlformats.org/officeDocument/2006/relationships/tags" Target="../tags/tag201.xml"/><Relationship Id="rId10" Type="http://schemas.openxmlformats.org/officeDocument/2006/relationships/tags" Target="../tags/tag200.xml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9" Type="http://schemas.openxmlformats.org/officeDocument/2006/relationships/tags" Target="../tags/tag206.xml"/><Relationship Id="rId8" Type="http://schemas.openxmlformats.org/officeDocument/2006/relationships/tags" Target="../tags/tag205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04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03.xml"/><Relationship Id="rId11" Type="http://schemas.openxmlformats.org/officeDocument/2006/relationships/tags" Target="../tags/tag208.xml"/><Relationship Id="rId10" Type="http://schemas.openxmlformats.org/officeDocument/2006/relationships/tags" Target="../tags/tag207.xml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9" Type="http://schemas.openxmlformats.org/officeDocument/2006/relationships/tags" Target="../tags/tag212.xml"/><Relationship Id="rId8" Type="http://schemas.openxmlformats.org/officeDocument/2006/relationships/tags" Target="../tags/tag211.xml"/><Relationship Id="rId7" Type="http://schemas.openxmlformats.org/officeDocument/2006/relationships/image" Target="file:///C:\Users\1V994W2\PycharmProjects\PPT_Background_Generation/pic_temp/0_pic_quater_left_up.png" TargetMode="External"/><Relationship Id="rId6" Type="http://schemas.openxmlformats.org/officeDocument/2006/relationships/image" Target="../media/image3.png"/><Relationship Id="rId5" Type="http://schemas.openxmlformats.org/officeDocument/2006/relationships/tags" Target="../tags/tag210.xml"/><Relationship Id="rId4" Type="http://schemas.openxmlformats.org/officeDocument/2006/relationships/image" Target="file:///C:\Users\1V994W2\Documents\Tencent%20Files\574576071\FileRecv\&#25340;&#35013;&#32032;&#26448;\&#23567;&#28165;&#26032;-34\\06\subject_holdright_226,69,78_0_lively_full_0.png" TargetMode="External"/><Relationship Id="rId3" Type="http://schemas.openxmlformats.org/officeDocument/2006/relationships/image" Target="../media/image2.png"/><Relationship Id="rId2" Type="http://schemas.openxmlformats.org/officeDocument/2006/relationships/tags" Target="../tags/tag209.xml"/><Relationship Id="rId12" Type="http://schemas.openxmlformats.org/officeDocument/2006/relationships/tags" Target="../tags/tag215.xml"/><Relationship Id="rId11" Type="http://schemas.openxmlformats.org/officeDocument/2006/relationships/tags" Target="../tags/tag214.xml"/><Relationship Id="rId10" Type="http://schemas.openxmlformats.org/officeDocument/2006/relationships/tags" Target="../tags/tag213.xml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9" Type="http://schemas.openxmlformats.org/officeDocument/2006/relationships/tags" Target="../tags/tag219.xml"/><Relationship Id="rId8" Type="http://schemas.openxmlformats.org/officeDocument/2006/relationships/tags" Target="../tags/tag218.xml"/><Relationship Id="rId7" Type="http://schemas.openxmlformats.org/officeDocument/2006/relationships/image" Target="file:///C:\Users\1V994W2\PycharmProjects\PPT_Background_Generation/pic_temp/1_pic_quater_right_up.png" TargetMode="External"/><Relationship Id="rId6" Type="http://schemas.openxmlformats.org/officeDocument/2006/relationships/image" Target="../media/image4.png"/><Relationship Id="rId5" Type="http://schemas.openxmlformats.org/officeDocument/2006/relationships/tags" Target="../tags/tag217.xml"/><Relationship Id="rId4" Type="http://schemas.openxmlformats.org/officeDocument/2006/relationships/image" Target="file:///C:\Users\1V994W2\PycharmProjects\PPT_Background_Generation/pic_temp/0_pic_quater_left_up.png" TargetMode="External"/><Relationship Id="rId3" Type="http://schemas.openxmlformats.org/officeDocument/2006/relationships/image" Target="../media/image3.png"/><Relationship Id="rId2" Type="http://schemas.openxmlformats.org/officeDocument/2006/relationships/tags" Target="../tags/tag216.xml"/><Relationship Id="rId11" Type="http://schemas.openxmlformats.org/officeDocument/2006/relationships/tags" Target="../tags/tag221.xml"/><Relationship Id="rId10" Type="http://schemas.openxmlformats.org/officeDocument/2006/relationships/tags" Target="../tags/tag220.xml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9" Type="http://schemas.openxmlformats.org/officeDocument/2006/relationships/tags" Target="../tags/tag225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24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23.xml"/><Relationship Id="rId2" Type="http://schemas.openxmlformats.org/officeDocument/2006/relationships/tags" Target="../tags/tag222.xml"/><Relationship Id="rId13" Type="http://schemas.openxmlformats.org/officeDocument/2006/relationships/tags" Target="../tags/tag229.xml"/><Relationship Id="rId12" Type="http://schemas.openxmlformats.org/officeDocument/2006/relationships/tags" Target="../tags/tag228.xml"/><Relationship Id="rId11" Type="http://schemas.openxmlformats.org/officeDocument/2006/relationships/tags" Target="../tags/tag227.xml"/><Relationship Id="rId10" Type="http://schemas.openxmlformats.org/officeDocument/2006/relationships/tags" Target="../tags/tag226.xml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9" Type="http://schemas.openxmlformats.org/officeDocument/2006/relationships/tags" Target="../tags/tag235.xml"/><Relationship Id="rId8" Type="http://schemas.openxmlformats.org/officeDocument/2006/relationships/tags" Target="../tags/tag234.xml"/><Relationship Id="rId7" Type="http://schemas.openxmlformats.org/officeDocument/2006/relationships/tags" Target="../tags/tag233.xml"/><Relationship Id="rId6" Type="http://schemas.openxmlformats.org/officeDocument/2006/relationships/tags" Target="../tags/tag232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31.xml"/><Relationship Id="rId2" Type="http://schemas.openxmlformats.org/officeDocument/2006/relationships/tags" Target="../tags/tag230.xml"/><Relationship Id="rId11" Type="http://schemas.openxmlformats.org/officeDocument/2006/relationships/tags" Target="../tags/tag237.xml"/><Relationship Id="rId10" Type="http://schemas.openxmlformats.org/officeDocument/2006/relationships/tags" Target="../tags/tag236.xml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9" Type="http://schemas.openxmlformats.org/officeDocument/2006/relationships/tags" Target="../tags/tag241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40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39.xml"/><Relationship Id="rId2" Type="http://schemas.openxmlformats.org/officeDocument/2006/relationships/tags" Target="../tags/tag238.xml"/><Relationship Id="rId14" Type="http://schemas.openxmlformats.org/officeDocument/2006/relationships/tags" Target="../tags/tag246.xml"/><Relationship Id="rId13" Type="http://schemas.openxmlformats.org/officeDocument/2006/relationships/tags" Target="../tags/tag245.xml"/><Relationship Id="rId12" Type="http://schemas.openxmlformats.org/officeDocument/2006/relationships/tags" Target="../tags/tag244.xml"/><Relationship Id="rId11" Type="http://schemas.openxmlformats.org/officeDocument/2006/relationships/tags" Target="../tags/tag243.xml"/><Relationship Id="rId10" Type="http://schemas.openxmlformats.org/officeDocument/2006/relationships/tags" Target="../tags/tag242.xml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9" Type="http://schemas.openxmlformats.org/officeDocument/2006/relationships/tags" Target="../tags/tag25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4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48.xml"/><Relationship Id="rId2" Type="http://schemas.openxmlformats.org/officeDocument/2006/relationships/tags" Target="../tags/tag247.xml"/><Relationship Id="rId14" Type="http://schemas.openxmlformats.org/officeDocument/2006/relationships/tags" Target="../tags/tag255.xml"/><Relationship Id="rId13" Type="http://schemas.openxmlformats.org/officeDocument/2006/relationships/tags" Target="../tags/tag254.xml"/><Relationship Id="rId12" Type="http://schemas.openxmlformats.org/officeDocument/2006/relationships/tags" Target="../tags/tag253.xml"/><Relationship Id="rId11" Type="http://schemas.openxmlformats.org/officeDocument/2006/relationships/tags" Target="../tags/tag252.xml"/><Relationship Id="rId10" Type="http://schemas.openxmlformats.org/officeDocument/2006/relationships/tags" Target="../tags/tag251.xml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9" Type="http://schemas.openxmlformats.org/officeDocument/2006/relationships/tags" Target="../tags/tag259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58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57.xml"/><Relationship Id="rId2" Type="http://schemas.openxmlformats.org/officeDocument/2006/relationships/tags" Target="../tags/tag256.xml"/><Relationship Id="rId16" Type="http://schemas.openxmlformats.org/officeDocument/2006/relationships/tags" Target="../tags/tag266.xml"/><Relationship Id="rId15" Type="http://schemas.openxmlformats.org/officeDocument/2006/relationships/tags" Target="../tags/tag265.xml"/><Relationship Id="rId14" Type="http://schemas.openxmlformats.org/officeDocument/2006/relationships/tags" Target="../tags/tag264.xml"/><Relationship Id="rId13" Type="http://schemas.openxmlformats.org/officeDocument/2006/relationships/tags" Target="../tags/tag263.xml"/><Relationship Id="rId12" Type="http://schemas.openxmlformats.org/officeDocument/2006/relationships/tags" Target="../tags/tag262.xml"/><Relationship Id="rId11" Type="http://schemas.openxmlformats.org/officeDocument/2006/relationships/tags" Target="../tags/tag261.xml"/><Relationship Id="rId10" Type="http://schemas.openxmlformats.org/officeDocument/2006/relationships/tags" Target="../tags/tag260.xml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9" Type="http://schemas.openxmlformats.org/officeDocument/2006/relationships/tags" Target="../tags/tag270.xml"/><Relationship Id="rId8" Type="http://schemas.openxmlformats.org/officeDocument/2006/relationships/image" Target="file:///C:\Users\1V994W2\PycharmProjects\PPT_Background_Generation/pic_temp/1_pic_quater_right_up.png" TargetMode="External"/><Relationship Id="rId7" Type="http://schemas.openxmlformats.org/officeDocument/2006/relationships/image" Target="../media/image4.png"/><Relationship Id="rId6" Type="http://schemas.openxmlformats.org/officeDocument/2006/relationships/tags" Target="../tags/tag269.xml"/><Relationship Id="rId5" Type="http://schemas.openxmlformats.org/officeDocument/2006/relationships/image" Target="file:///C:\Users\1V994W2\PycharmProjects\PPT_Background_Generation/pic_temp/0_pic_quater_left_up.png" TargetMode="External"/><Relationship Id="rId4" Type="http://schemas.openxmlformats.org/officeDocument/2006/relationships/image" Target="../media/image3.png"/><Relationship Id="rId3" Type="http://schemas.openxmlformats.org/officeDocument/2006/relationships/tags" Target="../tags/tag268.xml"/><Relationship Id="rId2" Type="http://schemas.openxmlformats.org/officeDocument/2006/relationships/tags" Target="../tags/tag267.xml"/><Relationship Id="rId13" Type="http://schemas.openxmlformats.org/officeDocument/2006/relationships/tags" Target="../tags/tag274.xml"/><Relationship Id="rId12" Type="http://schemas.openxmlformats.org/officeDocument/2006/relationships/tags" Target="../tags/tag273.xml"/><Relationship Id="rId11" Type="http://schemas.openxmlformats.org/officeDocument/2006/relationships/tags" Target="../tags/tag272.xml"/><Relationship Id="rId10" Type="http://schemas.openxmlformats.org/officeDocument/2006/relationships/tags" Target="../tags/tag271.xml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83000">
              <a:srgbClr val="E0DE1A"/>
            </a:gs>
            <a:gs pos="83000">
              <a:srgbClr val="E0DE1A"/>
            </a:gs>
            <a:gs pos="100000">
              <a:srgbClr val="E0DE1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QQ图片20180811155554"/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4FAF8">
                  <a:alpha val="100000"/>
                </a:srgbClr>
              </a:clrFrom>
              <a:clrTo>
                <a:srgbClr val="F4FAF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15350" y="6985"/>
            <a:ext cx="603885" cy="98933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4114800" cy="54864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8"/>
            </p:custDataLst>
          </p:nvPr>
        </p:nvSpPr>
        <p:spPr>
          <a:xfrm>
            <a:off x="4810601" y="2056765"/>
            <a:ext cx="4058126" cy="970915"/>
          </a:xfrm>
        </p:spPr>
        <p:txBody>
          <a:bodyPr vert="horz" lIns="0" tIns="0" rIns="0" bIns="0" rtlCol="0" anchor="ctr" anchorCtr="0">
            <a:normAutofit/>
          </a:bodyPr>
          <a:lstStyle>
            <a:lvl1pPr>
              <a:defRPr lang="zh-CN" altLang="en-US" sz="4050" b="0" spc="6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75S" panose="00020600040101010101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9"/>
            </p:custDataLst>
          </p:nvPr>
        </p:nvSpPr>
        <p:spPr>
          <a:xfrm>
            <a:off x="4810601" y="3232150"/>
            <a:ext cx="4058603" cy="156972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lang="zh-CN" altLang="en-US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lvl="0" indent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cxnSp>
        <p:nvCxnSpPr>
          <p:cNvPr id="8" name="直接连接符 7"/>
          <p:cNvCxnSpPr/>
          <p:nvPr>
            <p:custDataLst>
              <p:tags r:id="rId10"/>
            </p:custDataLst>
          </p:nvPr>
        </p:nvCxnSpPr>
        <p:spPr>
          <a:xfrm flipV="1">
            <a:off x="4545330" y="1975485"/>
            <a:ext cx="0" cy="282638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1524000" cy="40640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1397000"/>
            <a:ext cx="1524000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2664857" y="3800943"/>
            <a:ext cx="3793331" cy="628650"/>
          </a:xfrm>
        </p:spPr>
        <p:txBody>
          <a:bodyPr>
            <a:noAutofit/>
          </a:bodyPr>
          <a:lstStyle>
            <a:lvl1pPr marL="0" indent="0" algn="ctr">
              <a:buNone/>
              <a:defRPr sz="2400" baseline="0">
                <a:ea typeface="汉仪旗黑-75S" panose="00020600040101010101" charset="-122"/>
              </a:defRPr>
            </a:lvl1pPr>
          </a:lstStyle>
          <a:p>
            <a:pPr lvl="0"/>
            <a:r>
              <a:rPr lang="zh-CN" altLang="en-US"/>
              <a:t>单击此处编辑大标题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4679158" y="952508"/>
            <a:ext cx="396243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15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15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0" y="1234440"/>
            <a:ext cx="3291840" cy="4389120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0" y="0"/>
            <a:ext cx="54864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75S" panose="00020600040101010101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514350" marR="0" lvl="1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857250" marR="0" lvl="2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200150" marR="0" lvl="3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543050" marR="0" lvl="4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171450" marR="0" lvl="0" indent="-17145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2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146" y="6985"/>
            <a:ext cx="7886700" cy="638810"/>
          </a:xfrm>
        </p:spPr>
        <p:txBody>
          <a:bodyPr anchor="t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7146" y="989330"/>
            <a:ext cx="9092089" cy="548005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18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85800"/>
            <a:ext cx="4114800" cy="54864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1"/>
            </p:custDataLst>
          </p:nvPr>
        </p:nvSpPr>
        <p:spPr>
          <a:xfrm>
            <a:off x="571500" y="2095183"/>
            <a:ext cx="3619024" cy="1351915"/>
          </a:xfrm>
        </p:spPr>
        <p:txBody>
          <a:bodyPr vert="horz" lIns="0" tIns="0" rIns="0" bIns="0" rtlCol="0" anchor="b" anchorCtr="0">
            <a:normAutofit/>
          </a:bodyPr>
          <a:lstStyle>
            <a:lvl1pPr>
              <a:defRPr lang="zh-CN" altLang="en-US" sz="4950" b="0" spc="7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75S" panose="00020600040101010101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4" hasCustomPrompt="1"/>
            <p:custDataLst>
              <p:tags r:id="rId12"/>
            </p:custDataLst>
          </p:nvPr>
        </p:nvSpPr>
        <p:spPr>
          <a:xfrm>
            <a:off x="571500" y="3651568"/>
            <a:ext cx="3619500" cy="111125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kumimoji="0" lang="zh-CN" altLang="en-US" sz="1200" b="0" i="0" spc="2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marR="0" lvl="0" indent="0">
              <a:lnSpc>
                <a:spcPct val="120000"/>
              </a:lnSpc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19056" y="303809"/>
            <a:ext cx="8705888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24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3618452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8" name="图片 7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 anchorCtr="0"/>
          <a:lstStyle>
            <a:lvl1pPr>
              <a:defRPr sz="27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27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0" y="5028971"/>
            <a:ext cx="9144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 anchorCtr="0"/>
          <a:lstStyle>
            <a:lvl1pPr algn="ctr">
              <a:defRPr sz="24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/>
          <p:nvPr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613410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410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3691"/>
            <a:ext cx="9144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/>
              <a:t>s</a:t>
            </a:r>
            <a:endParaRPr lang="en-US" altLang="zh-CN" sz="1350"/>
          </a:p>
        </p:txBody>
      </p:sp>
      <p:pic>
        <p:nvPicPr>
          <p:cNvPr id="9" name="图片 8"/>
          <p:cNvPicPr/>
          <p:nvPr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848" y="5229225"/>
            <a:ext cx="1215152" cy="1628775"/>
          </a:xfrm>
          <a:prstGeom prst="rect">
            <a:avLst/>
          </a:prstGeom>
        </p:spPr>
      </p:pic>
      <p:pic>
        <p:nvPicPr>
          <p:cNvPr id="8" name="图片 7"/>
          <p:cNvPicPr/>
          <p:nvPr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29225"/>
            <a:ext cx="1215152" cy="16287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45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85800"/>
            <a:ext cx="4114800" cy="5486400"/>
          </a:xfrm>
          <a:prstGeom prst="rect">
            <a:avLst/>
          </a:prstGeom>
        </p:spPr>
      </p:pic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idx="13" hasCustomPrompt="1"/>
            <p:custDataLst>
              <p:tags r:id="rId8"/>
            </p:custDataLst>
          </p:nvPr>
        </p:nvSpPr>
        <p:spPr>
          <a:xfrm>
            <a:off x="4810601" y="2056765"/>
            <a:ext cx="4058126" cy="970915"/>
          </a:xfrm>
        </p:spPr>
        <p:txBody>
          <a:bodyPr vert="horz" lIns="0" tIns="0" rIns="0" bIns="0" rtlCol="0" anchor="ctr" anchorCtr="0">
            <a:normAutofit/>
          </a:bodyPr>
          <a:lstStyle>
            <a:lvl1pPr>
              <a:defRPr lang="zh-CN" altLang="en-US" sz="5400" b="0" spc="6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4" hasCustomPrompt="1"/>
            <p:custDataLst>
              <p:tags r:id="rId9"/>
            </p:custDataLst>
          </p:nvPr>
        </p:nvSpPr>
        <p:spPr>
          <a:xfrm>
            <a:off x="4810601" y="3232150"/>
            <a:ext cx="4058603" cy="156972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lang="zh-CN" altLang="en-US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lvl="0" indent="0">
              <a:lnSpc>
                <a:spcPct val="12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  <p:cxnSp>
        <p:nvCxnSpPr>
          <p:cNvPr id="8" name="直接连接符 7"/>
          <p:cNvCxnSpPr/>
          <p:nvPr userDrawn="1">
            <p:custDataLst>
              <p:tags r:id="rId10"/>
            </p:custDataLst>
          </p:nvPr>
        </p:nvCxnSpPr>
        <p:spPr>
          <a:xfrm flipV="1">
            <a:off x="4545330" y="1975485"/>
            <a:ext cx="0" cy="282638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9"/>
            </p:custDataLst>
          </p:nvPr>
        </p:nvSpPr>
        <p:spPr>
          <a:xfrm>
            <a:off x="502412" y="952508"/>
            <a:ext cx="8139178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000"/>
            <a:ext cx="1524000" cy="40640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1397000"/>
            <a:ext cx="1524000" cy="4064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 hasCustomPrompt="1"/>
            <p:custDataLst>
              <p:tags r:id="rId11"/>
            </p:custDataLst>
          </p:nvPr>
        </p:nvSpPr>
        <p:spPr>
          <a:xfrm>
            <a:off x="2664857" y="3800943"/>
            <a:ext cx="3793331" cy="628650"/>
          </a:xfrm>
        </p:spPr>
        <p:txBody>
          <a:bodyPr>
            <a:noAutofit/>
          </a:bodyPr>
          <a:lstStyle>
            <a:lvl1pPr marL="0" indent="0" algn="ctr">
              <a:buNone/>
              <a:defRPr sz="3200" baseline="0">
                <a:ea typeface="汉仪旗黑-85S" panose="00020600040101010101" pitchFamily="18" charset="-122"/>
              </a:defRPr>
            </a:lvl1pPr>
          </a:lstStyle>
          <a:p>
            <a:pPr lvl="0"/>
            <a:r>
              <a:rPr lang="zh-CN" altLang="en-US"/>
              <a:t>单击此处编辑大标题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4679158" y="952508"/>
            <a:ext cx="3962432" cy="5388907"/>
          </a:xfrm>
        </p:spPr>
        <p:txBody>
          <a:bodyPr lIns="90170" tIns="46990" rIns="90170" bIns="46990">
            <a:normAutofit/>
          </a:bodyPr>
          <a:lstStyle>
            <a:lvl1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sz="16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12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9"/>
            </p:custDataLst>
          </p:nvPr>
        </p:nvSpPr>
        <p:spPr>
          <a:xfrm>
            <a:off x="502448" y="952508"/>
            <a:ext cx="3962432" cy="381003"/>
          </a:xfrm>
        </p:spPr>
        <p:txBody>
          <a:bodyPr lIns="90170" tIns="46990" rIns="90170" bIns="46990" anchor="ctr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10"/>
            </p:custDataLst>
          </p:nvPr>
        </p:nvSpPr>
        <p:spPr>
          <a:xfrm>
            <a:off x="502444" y="1406525"/>
            <a:ext cx="3962400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11"/>
            </p:custDataLst>
          </p:nvPr>
        </p:nvSpPr>
        <p:spPr>
          <a:xfrm>
            <a:off x="4676813" y="952508"/>
            <a:ext cx="3962432" cy="381003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12"/>
            </p:custDataLst>
          </p:nvPr>
        </p:nvSpPr>
        <p:spPr>
          <a:xfrm>
            <a:off x="4676813" y="1406525"/>
            <a:ext cx="3962432" cy="4934752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5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3560" y="1234440"/>
            <a:ext cx="3291840" cy="4389120"/>
          </a:xfrm>
          <a:prstGeom prst="rect">
            <a:avLst/>
          </a:prstGeom>
        </p:spPr>
      </p:pic>
      <p:sp>
        <p:nvSpPr>
          <p:cNvPr id="6" name="矩形 5"/>
          <p:cNvSpPr/>
          <p:nvPr userDrawn="1">
            <p:custDataLst>
              <p:tags r:id="rId5"/>
            </p:custDataLst>
          </p:nvPr>
        </p:nvSpPr>
        <p:spPr>
          <a:xfrm>
            <a:off x="0" y="0"/>
            <a:ext cx="5486400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汉仪旗黑-85S" panose="00020600040101010101" pitchFamily="18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>
          <a:xfrm>
            <a:off x="502448" y="443234"/>
            <a:ext cx="8139178" cy="441964"/>
          </a:xfrm>
        </p:spPr>
        <p:txBody>
          <a:bodyPr vert="horz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9"/>
            </p:custDataLst>
          </p:nvPr>
        </p:nvSpPr>
        <p:spPr>
          <a:xfrm>
            <a:off x="502448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10"/>
            </p:custDataLst>
          </p:nvPr>
        </p:nvSpPr>
        <p:spPr>
          <a:xfrm>
            <a:off x="4679194" y="952508"/>
            <a:ext cx="3962432" cy="5388907"/>
          </a:xfrm>
        </p:spPr>
        <p:txBody>
          <a:bodyPr vert="horz" lIns="90170" tIns="46990" rIns="90170" bIns="4699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7" name="图片 6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8"/>
            </p:custDataLst>
          </p:nvPr>
        </p:nvSpPr>
        <p:spPr>
          <a:xfrm>
            <a:off x="7928351" y="952508"/>
            <a:ext cx="713238" cy="5388907"/>
          </a:xfrm>
        </p:spPr>
        <p:txBody>
          <a:bodyPr vert="eaVert" lIns="90170" tIns="46990" rIns="90170" bIns="4699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9"/>
            </p:custDataLst>
          </p:nvPr>
        </p:nvSpPr>
        <p:spPr>
          <a:xfrm>
            <a:off x="502444" y="952500"/>
            <a:ext cx="7371076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1"/>
            </p:custDataLst>
          </p:nvPr>
        </p:nvSpPr>
        <p:spPr>
          <a:xfrm>
            <a:off x="502448" y="952508"/>
            <a:ext cx="8139178" cy="5388907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685800"/>
            <a:ext cx="4114800" cy="54864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idx="13" hasCustomPrompt="1"/>
            <p:custDataLst>
              <p:tags r:id="rId11"/>
            </p:custDataLst>
          </p:nvPr>
        </p:nvSpPr>
        <p:spPr>
          <a:xfrm>
            <a:off x="571500" y="2095183"/>
            <a:ext cx="3619024" cy="1351915"/>
          </a:xfrm>
        </p:spPr>
        <p:txBody>
          <a:bodyPr vert="horz" lIns="0" tIns="0" rIns="0" bIns="0" rtlCol="0" anchor="b" anchorCtr="0">
            <a:normAutofit/>
          </a:bodyPr>
          <a:lstStyle>
            <a:lvl1pPr>
              <a:defRPr lang="zh-CN" altLang="en-US" sz="6600" b="0" spc="700" baseline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latin typeface="Arial" panose="020B0604020202020204" pitchFamily="34" charset="0"/>
                <a:ea typeface="汉仪旗黑-85S" panose="00020600040101010101" pitchFamily="18" charset="-122"/>
              </a:defRPr>
            </a:lvl1pPr>
          </a:lstStyle>
          <a:p>
            <a:pPr marL="0" lvl="0">
              <a:spcAft>
                <a:spcPts val="0"/>
              </a:spcAft>
              <a:buClrTx/>
              <a:buSzTx/>
              <a:buFontTx/>
            </a:pPr>
            <a:r>
              <a:rPr lang="zh-CN" altLang="en-US"/>
              <a:t>编辑标题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4" hasCustomPrompt="1"/>
            <p:custDataLst>
              <p:tags r:id="rId12"/>
            </p:custDataLst>
          </p:nvPr>
        </p:nvSpPr>
        <p:spPr>
          <a:xfrm>
            <a:off x="571500" y="3651568"/>
            <a:ext cx="3619500" cy="1111250"/>
          </a:xfrm>
        </p:spPr>
        <p:txBody>
          <a:bodyPr vert="horz" wrap="square" lIns="0" tIns="0" rIns="0" bIns="0" rtlCol="0" anchor="t">
            <a:normAutofit/>
          </a:bodyPr>
          <a:lstStyle>
            <a:lvl1pPr>
              <a:defRPr kumimoji="0" lang="zh-CN" altLang="en-US" sz="1600" b="0" i="0" spc="20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latin typeface="Arial" panose="020B0604020202020204" pitchFamily="34" charset="0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marL="0" marR="0" lvl="0" indent="0">
              <a:lnSpc>
                <a:spcPct val="120000"/>
              </a:lnSpc>
              <a:spcAft>
                <a:spcPts val="0"/>
              </a:spcAft>
              <a:buClrTx/>
              <a:buSzTx/>
              <a:buNone/>
            </a:pPr>
            <a:r>
              <a:rPr lang="zh-CN" altLang="en-US"/>
              <a:t>单击此处编辑副标题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/>
          <p:nvPr userDrawn="1">
            <p:custDataLst>
              <p:tags r:id="rId2"/>
            </p:custDataLst>
          </p:nvPr>
        </p:nvPicPr>
        <p:blipFill>
          <a:blip r:embed="rId3" r:link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6" name="图片 5"/>
          <p:cNvPicPr/>
          <p:nvPr userDrawn="1">
            <p:custDataLst>
              <p:tags r:id="rId5"/>
            </p:custDataLst>
          </p:nvPr>
        </p:nvPicPr>
        <p:blipFill>
          <a:blip r:embed="rId6" r:link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219056" y="303809"/>
            <a:ext cx="8705888" cy="6250382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961200" y="1249200"/>
            <a:ext cx="7219800" cy="723600"/>
          </a:xfrm>
        </p:spPr>
        <p:txBody>
          <a:bodyPr anchor="ctr"/>
          <a:lstStyle>
            <a:lvl1pPr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960835" y="2163600"/>
            <a:ext cx="721995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3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3618452" cy="68580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8" name="图片 7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6"/>
            </p:custDataLst>
          </p:nvPr>
        </p:nvSpPr>
        <p:spPr>
          <a:xfrm>
            <a:off x="437400" y="770400"/>
            <a:ext cx="2970000" cy="882000"/>
          </a:xfrm>
        </p:spPr>
        <p:txBody>
          <a:bodyPr anchor="ctr" anchorCtr="0"/>
          <a:lstStyle>
            <a:lvl1pPr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440100" y="1764000"/>
            <a:ext cx="29673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3825900" y="769938"/>
            <a:ext cx="486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2664333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9000" y="781200"/>
            <a:ext cx="8232300" cy="626400"/>
          </a:xfrm>
        </p:spPr>
        <p:txBody>
          <a:bodyPr anchor="ctr"/>
          <a:lstStyle>
            <a:lvl1pPr algn="ctr">
              <a:defRPr sz="36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459000" y="1659600"/>
            <a:ext cx="8231981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59581" y="2808000"/>
            <a:ext cx="82242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>
            <p:custDataLst>
              <p:tags r:id="rId2"/>
            </p:custDataLst>
          </p:nvPr>
        </p:nvSpPr>
        <p:spPr>
          <a:xfrm>
            <a:off x="0" y="5028971"/>
            <a:ext cx="9144000" cy="1829029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0" name="图片 9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40068" cy="723900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53600" y="669600"/>
            <a:ext cx="8232300" cy="565200"/>
          </a:xfrm>
        </p:spPr>
        <p:txBody>
          <a:bodyPr anchor="ctr" anchorCtr="0"/>
          <a:lstStyle>
            <a:lvl1pPr algn="ctr">
              <a:defRPr sz="32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53628" y="1681200"/>
            <a:ext cx="82431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4"/>
            </p:custDataLst>
          </p:nvPr>
        </p:nvSpPr>
        <p:spPr>
          <a:xfrm>
            <a:off x="445500" y="5180400"/>
            <a:ext cx="82512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9144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12" name="图片 11"/>
          <p:cNvPicPr/>
          <p:nvPr userDrawn="1">
            <p:custDataLst>
              <p:tags r:id="rId3"/>
            </p:custDataLst>
          </p:nvPr>
        </p:nvPicPr>
        <p:blipFill>
          <a:blip r:embed="rId4" r:link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3933" y="6134100"/>
            <a:ext cx="540068" cy="723900"/>
          </a:xfrm>
          <a:prstGeom prst="rect">
            <a:avLst/>
          </a:prstGeom>
        </p:spPr>
      </p:pic>
      <p:pic>
        <p:nvPicPr>
          <p:cNvPr id="10" name="图片 9"/>
          <p:cNvPicPr/>
          <p:nvPr userDrawn="1">
            <p:custDataLst>
              <p:tags r:id="rId6"/>
            </p:custDataLst>
          </p:nvPr>
        </p:nvPicPr>
        <p:blipFill>
          <a:blip r:embed="rId7" r:link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34100"/>
            <a:ext cx="540068" cy="7239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  <p:custDataLst>
              <p:tags r:id="rId9"/>
            </p:custDataLst>
          </p:nvPr>
        </p:nvSpPr>
        <p:spPr>
          <a:xfrm>
            <a:off x="434700" y="237600"/>
            <a:ext cx="8278200" cy="441964"/>
          </a:xfrm>
        </p:spPr>
        <p:txBody>
          <a:bodyPr/>
          <a:lstStyle>
            <a:lvl1pPr>
              <a:defRPr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3"/>
            </p:custDataLst>
          </p:nvPr>
        </p:nvSpPr>
        <p:spPr>
          <a:xfrm>
            <a:off x="434700" y="1663200"/>
            <a:ext cx="40068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4"/>
            </p:custDataLst>
          </p:nvPr>
        </p:nvSpPr>
        <p:spPr>
          <a:xfrm>
            <a:off x="4681800" y="1663200"/>
            <a:ext cx="40257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5"/>
            </p:custDataLst>
          </p:nvPr>
        </p:nvSpPr>
        <p:spPr>
          <a:xfrm>
            <a:off x="429300" y="4816800"/>
            <a:ext cx="40068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6"/>
            </p:custDataLst>
          </p:nvPr>
        </p:nvSpPr>
        <p:spPr>
          <a:xfrm>
            <a:off x="4689900" y="4813200"/>
            <a:ext cx="40257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3691"/>
            <a:ext cx="9144000" cy="4950618"/>
          </a:xfrm>
          <a:prstGeom prst="rect">
            <a:avLst/>
          </a:prstGeom>
          <a:solidFill>
            <a:schemeClr val="tx2"/>
          </a:solidFill>
          <a:ln w="12700" cap="flat" cmpd="sng" algn="ctr">
            <a:solidFill>
              <a:schemeClr val="accent1">
                <a:shade val="50000"/>
                <a:alpha val="0"/>
              </a:scheme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/>
              <a:t>s</a:t>
            </a:r>
            <a:endParaRPr lang="en-US" altLang="zh-CN" sz="1350"/>
          </a:p>
        </p:txBody>
      </p:sp>
      <p:pic>
        <p:nvPicPr>
          <p:cNvPr id="9" name="图片 8"/>
          <p:cNvPicPr/>
          <p:nvPr userDrawn="1">
            <p:custDataLst>
              <p:tags r:id="rId3"/>
            </p:custDataLst>
          </p:nvPr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8848" y="5229225"/>
            <a:ext cx="1215152" cy="1628775"/>
          </a:xfrm>
          <a:prstGeom prst="rect">
            <a:avLst/>
          </a:prstGeom>
        </p:spPr>
      </p:pic>
      <p:pic>
        <p:nvPicPr>
          <p:cNvPr id="8" name="图片 7"/>
          <p:cNvPicPr/>
          <p:nvPr userDrawn="1">
            <p:custDataLst>
              <p:tags r:id="rId6"/>
            </p:custDataLst>
          </p:nvPr>
        </p:nvPicPr>
        <p:blipFill>
          <a:blip r:embed="rId7" r:link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29225"/>
            <a:ext cx="1215152" cy="162877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142100" y="1339200"/>
            <a:ext cx="6858000" cy="2386800"/>
          </a:xfrm>
        </p:spPr>
        <p:txBody>
          <a:bodyPr anchor="b"/>
          <a:lstStyle>
            <a:lvl1pPr algn="ctr">
              <a:defRPr sz="6000" b="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/>
        <p:txBody>
          <a:bodyPr/>
          <a:lstStyle>
            <a:lvl1pPr>
              <a:defRPr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3"/>
            </p:custDataLst>
          </p:nvPr>
        </p:nvSpPr>
        <p:spPr>
          <a:xfrm>
            <a:off x="1141810" y="3862800"/>
            <a:ext cx="6858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906" y="2095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1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1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5" Type="http://schemas.openxmlformats.org/officeDocument/2006/relationships/theme" Target="../theme/theme2.xml"/><Relationship Id="rId24" Type="http://schemas.openxmlformats.org/officeDocument/2006/relationships/tags" Target="../tags/tag140.xml"/><Relationship Id="rId23" Type="http://schemas.openxmlformats.org/officeDocument/2006/relationships/tags" Target="../tags/tag139.xml"/><Relationship Id="rId22" Type="http://schemas.openxmlformats.org/officeDocument/2006/relationships/tags" Target="../tags/tag138.xml"/><Relationship Id="rId21" Type="http://schemas.openxmlformats.org/officeDocument/2006/relationships/tags" Target="../tags/tag137.xml"/><Relationship Id="rId20" Type="http://schemas.openxmlformats.org/officeDocument/2006/relationships/tags" Target="../tags/tag136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35.xml"/><Relationship Id="rId18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2.xml"/><Relationship Id="rId25" Type="http://schemas.openxmlformats.org/officeDocument/2006/relationships/theme" Target="../theme/theme3.xml"/><Relationship Id="rId24" Type="http://schemas.openxmlformats.org/officeDocument/2006/relationships/tags" Target="../tags/tag280.xml"/><Relationship Id="rId23" Type="http://schemas.openxmlformats.org/officeDocument/2006/relationships/tags" Target="../tags/tag279.xml"/><Relationship Id="rId22" Type="http://schemas.openxmlformats.org/officeDocument/2006/relationships/tags" Target="../tags/tag278.xml"/><Relationship Id="rId21" Type="http://schemas.openxmlformats.org/officeDocument/2006/relationships/tags" Target="../tags/tag277.xml"/><Relationship Id="rId20" Type="http://schemas.openxmlformats.org/officeDocument/2006/relationships/tags" Target="../tags/tag276.xml"/><Relationship Id="rId2" Type="http://schemas.openxmlformats.org/officeDocument/2006/relationships/slideLayout" Target="../slideLayouts/slideLayout31.xml"/><Relationship Id="rId19" Type="http://schemas.openxmlformats.org/officeDocument/2006/relationships/tags" Target="../tags/tag275.xml"/><Relationship Id="rId18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46.xml"/><Relationship Id="rId16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44.xml"/><Relationship Id="rId14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39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8000">
              <a:schemeClr val="accent1">
                <a:lumMod val="5000"/>
                <a:lumOff val="95000"/>
              </a:schemeClr>
            </a:gs>
            <a:gs pos="83000">
              <a:srgbClr val="E0DE1A"/>
            </a:gs>
            <a:gs pos="83000">
              <a:srgbClr val="E0DE1A"/>
            </a:gs>
            <a:gs pos="100000">
              <a:srgbClr val="E0DE1A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710805" y="6539230"/>
            <a:ext cx="1503045" cy="32194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p>
            <a:pPr algn="r"/>
            <a:r>
              <a:rPr lang="zh-CN" altLang="en-US" sz="1500" b="1">
                <a:solidFill>
                  <a:schemeClr val="accent1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  <a:innerShdw blurRad="63500" dist="50800" dir="18900000">
                    <a:prstClr val="black">
                      <a:alpha val="50000"/>
                    </a:prstClr>
                  </a:innerShdw>
                </a:effectLst>
                <a:latin typeface="黑体" panose="02010609060101010101" charset="-122"/>
                <a:ea typeface="黑体" panose="02010609060101010101" charset="-122"/>
                <a:sym typeface="+mn-ea"/>
              </a:rPr>
              <a:t>武汉传媒学院</a:t>
            </a:r>
            <a:endParaRPr lang="zh-CN" altLang="en-US" sz="1500" b="1">
              <a:solidFill>
                <a:schemeClr val="accent1"/>
              </a:solidFill>
              <a:effectLst>
                <a:glow rad="63500">
                  <a:schemeClr val="accent3">
                    <a:satMod val="175000"/>
                    <a:alpha val="40000"/>
                  </a:schemeClr>
                </a:glow>
                <a:innerShdw blurRad="63500" dist="50800" dir="18900000">
                  <a:prstClr val="black">
                    <a:alpha val="50000"/>
                  </a:prstClr>
                </a:innerShdw>
              </a:effectLst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7146" y="698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7146" y="1332865"/>
            <a:ext cx="9092089" cy="51365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pic>
        <p:nvPicPr>
          <p:cNvPr id="8" name="图片 7" descr="QQ图片20180811155554"/>
          <p:cNvPicPr>
            <a:picLocks noChangeAspect="1"/>
          </p:cNvPicPr>
          <p:nvPr/>
        </p:nvPicPr>
        <p:blipFill>
          <a:blip r:embed="rId12">
            <a:clrChange>
              <a:clrFrom>
                <a:srgbClr val="F4FAF8">
                  <a:alpha val="100000"/>
                </a:srgbClr>
              </a:clrFrom>
              <a:clrTo>
                <a:srgbClr val="F4FAF8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515350" y="6985"/>
            <a:ext cx="603885" cy="98933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500">
        <p:random/>
      </p:transition>
    </mc:Choice>
    <mc:Fallback>
      <p:transition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b="1" kern="1200">
          <a:solidFill>
            <a:schemeClr val="tx1"/>
          </a:solidFill>
          <a:latin typeface="黑体" panose="02010609060101010101" charset="-122"/>
          <a:ea typeface="黑体" panose="02010609060101010101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b="1" kern="1200">
          <a:solidFill>
            <a:schemeClr val="tx1"/>
          </a:solidFill>
          <a:effectLst>
            <a:glow rad="101600">
              <a:schemeClr val="accent5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</a:effectLst>
          <a:latin typeface="黑体" panose="02010609060101010101" charset="-122"/>
          <a:ea typeface="黑体" panose="02010609060101010101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61398"/>
            <a:ext cx="8139178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1800" b="0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5143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207135" algn="l"/>
        </a:tabLst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8572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2001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15430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2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502412" y="443230"/>
            <a:ext cx="8139178" cy="44196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502412" y="961398"/>
            <a:ext cx="8139178" cy="5388907"/>
          </a:xfrm>
          <a:prstGeom prst="rect">
            <a:avLst/>
          </a:prstGeom>
        </p:spPr>
        <p:txBody>
          <a:bodyPr vert="horz" lIns="90170" tIns="46990" rIns="90170" bIns="4699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59807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3087000" y="6349833"/>
            <a:ext cx="297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6457950" y="6349833"/>
            <a:ext cx="2025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0" u="none" strike="noStrike" kern="1200" cap="none" spc="200" normalizeH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9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0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03.xml"/></Relationships>
</file>

<file path=ppt/slides/_rels/slide2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05.xml"/><Relationship Id="rId1" Type="http://schemas.openxmlformats.org/officeDocument/2006/relationships/tags" Target="../tags/tag30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0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3.xml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12.xml"/><Relationship Id="rId1" Type="http://schemas.openxmlformats.org/officeDocument/2006/relationships/tags" Target="../tags/tag31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17.xml"/></Relationships>
</file>

<file path=ppt/slides/_rels/slide3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19.xml"/><Relationship Id="rId1" Type="http://schemas.openxmlformats.org/officeDocument/2006/relationships/tags" Target="../tags/tag3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2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24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26.xml"/><Relationship Id="rId1" Type="http://schemas.openxmlformats.org/officeDocument/2006/relationships/tags" Target="../tags/tag32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2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30.xml"/></Relationships>
</file>

<file path=ppt/slides/_rels/slide4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32.xml"/><Relationship Id="rId1" Type="http://schemas.openxmlformats.org/officeDocument/2006/relationships/tags" Target="../tags/tag33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3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3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36.xml"/></Relationships>
</file>

<file path=ppt/slides/_rels/slide5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38.xml"/><Relationship Id="rId1" Type="http://schemas.openxmlformats.org/officeDocument/2006/relationships/tags" Target="../tags/tag33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39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40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41.xml"/></Relationships>
</file>

<file path=ppt/slides/_rels/slide5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43.xml"/><Relationship Id="rId1" Type="http://schemas.openxmlformats.org/officeDocument/2006/relationships/tags" Target="../tags/tag34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4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4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4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6.xml"/></Relationships>
</file>

<file path=ppt/slides/_rels/slide6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48.xml"/><Relationship Id="rId1" Type="http://schemas.openxmlformats.org/officeDocument/2006/relationships/tags" Target="../tags/tag34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9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50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5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52.xml"/></Relationships>
</file>

<file path=ppt/slides/_rels/slide6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54.xml"/><Relationship Id="rId1" Type="http://schemas.openxmlformats.org/officeDocument/2006/relationships/tags" Target="../tags/tag35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5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56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57.xml"/></Relationships>
</file>

<file path=ppt/slides/_rels/slide6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59.xml"/><Relationship Id="rId1" Type="http://schemas.openxmlformats.org/officeDocument/2006/relationships/tags" Target="../tags/tag35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7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0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6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63.xml"/></Relationships>
</file>

<file path=ppt/slides/_rels/slide7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65.xml"/><Relationship Id="rId1" Type="http://schemas.openxmlformats.org/officeDocument/2006/relationships/tags" Target="../tags/tag364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6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6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68.xml"/></Relationships>
</file>

<file path=ppt/slides/_rels/slide7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70.xml"/><Relationship Id="rId1" Type="http://schemas.openxmlformats.org/officeDocument/2006/relationships/tags" Target="../tags/tag369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7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88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7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7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74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75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76.xml"/></Relationships>
</file>

<file path=ppt/slides/_rels/slide8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78.xml"/><Relationship Id="rId1" Type="http://schemas.openxmlformats.org/officeDocument/2006/relationships/tags" Target="../tags/tag377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79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80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81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8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9.xml"/></Relationships>
</file>

<file path=ppt/slides/_rels/slide9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84.xml"/><Relationship Id="rId1" Type="http://schemas.openxmlformats.org/officeDocument/2006/relationships/tags" Target="../tags/tag383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85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86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87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388.xml"/></Relationships>
</file>

<file path=ppt/slides/_rels/slide9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30.xml"/><Relationship Id="rId2" Type="http://schemas.openxmlformats.org/officeDocument/2006/relationships/tags" Target="../tags/tag390.xml"/><Relationship Id="rId1" Type="http://schemas.openxmlformats.org/officeDocument/2006/relationships/tags" Target="../tags/tag38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2530" y="1099820"/>
            <a:ext cx="7138670" cy="10763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/>
              <a:t>例13-1    </a:t>
            </a:r>
            <a:r>
              <a:rPr lang="zh-CN" altLang="en-US" sz="3200">
                <a:sym typeface="+mn-ea"/>
              </a:rPr>
              <a:t>使用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Vue框架</a:t>
            </a:r>
            <a:r>
              <a:rPr lang="zh-CN" altLang="en-US" sz="3200">
                <a:sym typeface="+mn-ea"/>
              </a:rPr>
              <a:t>实现网页</a:t>
            </a:r>
            <a:r>
              <a:rPr lang="zh-CN" altLang="en-US" sz="3200"/>
              <a:t>上显示“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Hello Vue World!</a:t>
            </a:r>
            <a:r>
              <a:rPr lang="zh-CN" altLang="en-US" sz="3200"/>
              <a:t>”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mounted</a:t>
            </a:r>
            <a:r>
              <a:rPr sz="2700" b="1">
                <a:solidFill>
                  <a:schemeClr val="tx2">
                    <a:lumMod val="50000"/>
                  </a:schemeClr>
                </a:solidFill>
              </a:rPr>
              <a:t>钩子函数</a:t>
            </a:r>
            <a:endParaRPr lang="en-US" altLang="zh-CN" sz="2700" b="1">
              <a:solidFill>
                <a:schemeClr val="tx2">
                  <a:lumMod val="50000"/>
                </a:schemeClr>
              </a:solidFill>
            </a:endParaRPr>
          </a:p>
          <a:p>
            <a:r>
              <a:rPr lang="en-US" altLang="zh-CN" sz="2700">
                <a:sym typeface="+mn-ea"/>
              </a:rPr>
              <a:t>Vue</a:t>
            </a:r>
            <a:r>
              <a:rPr sz="2700">
                <a:sym typeface="+mn-ea"/>
              </a:rPr>
              <a:t>实例具有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生命周期</a:t>
            </a:r>
            <a:r>
              <a:rPr sz="2700">
                <a:sym typeface="+mn-ea"/>
              </a:rPr>
              <a:t>，钩子函数就是生命周期别名。</a:t>
            </a:r>
            <a:endParaRPr sz="2700"/>
          </a:p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mounted</a:t>
            </a:r>
            <a:r>
              <a:rPr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是</a:t>
            </a:r>
            <a:r>
              <a:rPr sz="2700"/>
              <a:t>在模板渲染成html后调用，通常是初始化页面完成后，再对html的dom节点进行一些需要的操作。</a:t>
            </a:r>
            <a:endParaRPr sz="2700"/>
          </a:p>
          <a:p>
            <a:r>
              <a:rPr sz="2700"/>
              <a:t>在该函数中每隔一秒钟读取时钟一次。</a:t>
            </a:r>
            <a:endParaRPr sz="2700"/>
          </a:p>
          <a:p>
            <a:pPr algn="l">
              <a:buClrTx/>
              <a:buSzTx/>
            </a:pPr>
            <a:endParaRPr lang="zh-CN" altLang="en-US" sz="2700"/>
          </a:p>
          <a:p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3.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beforeDestroy</a:t>
            </a:r>
            <a:r>
              <a:rPr sz="2700"/>
              <a:t>钩子函数</a:t>
            </a:r>
            <a:r>
              <a:rPr sz="2700"/>
              <a:t>：</a:t>
            </a:r>
            <a:endParaRPr sz="2700"/>
          </a:p>
          <a:p>
            <a:r>
              <a:rPr sz="2400">
                <a:sym typeface="+mn-ea"/>
              </a:rPr>
              <a:t>beforeDestroy，Vue</a:t>
            </a:r>
            <a:r>
              <a:rPr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实例销毁之前触发</a:t>
            </a:r>
            <a:endParaRPr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实时</a:t>
            </a:r>
            <a:r>
              <a:rPr lang="zh-CN" altLang="en-US" sz="3200">
                <a:sym typeface="+mn-ea"/>
              </a:rPr>
              <a:t>显示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当前时间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58875" y="927100"/>
            <a:ext cx="713867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）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插值文本</a:t>
            </a:r>
            <a:r>
              <a:rPr lang="zh-CN" altLang="en-US" sz="3200">
                <a:sym typeface="+mn-ea"/>
              </a:rPr>
              <a:t>。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2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mounted</a:t>
            </a:r>
            <a:r>
              <a:rPr lang="zh-CN" altLang="en-US" sz="3200">
                <a:sym typeface="+mn-ea"/>
              </a:rPr>
              <a:t>方法。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r>
              <a:rPr lang="zh-CN" altLang="en-US" sz="3200"/>
              <a:t>  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3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beforeDestroy</a:t>
            </a:r>
            <a:r>
              <a:rPr lang="zh-CN" altLang="en-US" sz="3200">
                <a:sym typeface="+mn-ea"/>
              </a:rPr>
              <a:t>方式。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2530" y="1099820"/>
            <a:ext cx="713867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/>
              <a:t>例13-</a:t>
            </a:r>
            <a:r>
              <a:rPr lang="en-US" altLang="zh-CN" sz="3200"/>
              <a:t>3</a:t>
            </a:r>
            <a:r>
              <a:rPr lang="zh-CN" altLang="en-US" sz="3200"/>
              <a:t>   插值表达式的各种应用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 b="1">
                <a:solidFill>
                  <a:schemeClr val="tx1"/>
                </a:solidFill>
              </a:rPr>
              <a:t>基本概念</a:t>
            </a:r>
            <a:endParaRPr sz="2700">
              <a:solidFill>
                <a:schemeClr val="tx1"/>
              </a:solidFill>
            </a:endParaRPr>
          </a:p>
          <a:p>
            <a:r>
              <a:rPr lang="zh-CN" altLang="en-US" sz="2400"/>
              <a:t>     插值表达式支持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匿名变量</a:t>
            </a:r>
            <a:r>
              <a:rPr lang="zh-CN" altLang="en-US" sz="2400"/>
              <a:t>、支持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三目运算符</a:t>
            </a:r>
            <a:r>
              <a:rPr lang="zh-CN" altLang="en-US" sz="2400"/>
              <a:t>、支持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四则运算</a:t>
            </a:r>
            <a:r>
              <a:rPr lang="zh-CN" altLang="en-US" sz="2400"/>
              <a:t>、支持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比较运算符</a:t>
            </a:r>
            <a:r>
              <a:rPr lang="zh-CN" altLang="en-US" sz="2400"/>
              <a:t>、支持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数值类型</a:t>
            </a:r>
            <a:r>
              <a:rPr lang="zh-CN" altLang="en-US" sz="2400"/>
              <a:t>的一些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内置方法</a:t>
            </a:r>
            <a:r>
              <a:rPr lang="zh-CN" altLang="en-US" sz="2400"/>
              <a:t>，另外还支持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数组</a:t>
            </a:r>
            <a:r>
              <a:rPr lang="zh-CN" altLang="en-US" sz="2400"/>
              <a:t>的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索引取值</a:t>
            </a:r>
            <a:r>
              <a:rPr lang="zh-CN" altLang="en-US" sz="2400"/>
              <a:t>方法、支持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对象</a:t>
            </a:r>
            <a:r>
              <a:rPr lang="zh-CN" altLang="en-US" sz="2400"/>
              <a:t>的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属性</a:t>
            </a:r>
            <a:r>
              <a:rPr lang="zh-CN" altLang="en-US" sz="2400"/>
              <a:t>。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 字符串 </a:t>
            </a:r>
            <a:endParaRPr sz="2700"/>
          </a:p>
          <a:p>
            <a:r>
              <a:rPr sz="2700"/>
              <a:t>&lt;p&gt;{{ 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str</a:t>
            </a:r>
            <a:r>
              <a:rPr sz="2700"/>
              <a:t> }} &lt;!--页面展示：字符串--&gt;</a:t>
            </a:r>
            <a:endParaRPr sz="2700"/>
          </a:p>
          <a:p>
            <a:r>
              <a:rPr sz="2700"/>
              <a:t>{{ 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num + 'aaa'</a:t>
            </a:r>
            <a:r>
              <a:rPr sz="2700"/>
              <a:t>}}&lt;!--页面展示：1aaa--&gt;</a:t>
            </a:r>
            <a:endParaRPr sz="2700"/>
          </a:p>
          <a:p>
            <a:r>
              <a:rPr sz="2700"/>
              <a:t>{{ 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str.length</a:t>
            </a:r>
            <a:r>
              <a:rPr sz="2700"/>
              <a:t> }} &lt;!--页面展示：3--&gt;</a:t>
            </a:r>
            <a:endParaRPr sz="2700"/>
          </a:p>
          <a:p>
            <a:r>
              <a:rPr sz="2700"/>
              <a:t>{{ 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str.split('ll')</a:t>
            </a:r>
            <a:r>
              <a:rPr sz="2700"/>
              <a:t>.</a:t>
            </a:r>
            <a:r>
              <a:rPr sz="27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reverse()</a:t>
            </a:r>
            <a:r>
              <a:rPr sz="2700"/>
              <a:t>.</a:t>
            </a:r>
            <a:r>
              <a:rPr sz="27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join('aa')</a:t>
            </a:r>
            <a:r>
              <a:rPr sz="2700"/>
              <a:t> }} &lt;/p&gt;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3. </a:t>
            </a:r>
            <a:r>
              <a:rPr sz="2700"/>
              <a:t>数值 </a:t>
            </a:r>
            <a:endParaRPr sz="2700"/>
          </a:p>
          <a:p>
            <a:r>
              <a:rPr sz="2700"/>
              <a:t>{{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num</a:t>
            </a:r>
            <a:r>
              <a:rPr sz="2700"/>
              <a:t> }} &lt;!--页面展示：1--&gt;</a:t>
            </a:r>
            <a:endParaRPr sz="2700"/>
          </a:p>
          <a:p>
            <a:r>
              <a:rPr sz="2700"/>
              <a:t>{{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num+num1</a:t>
            </a:r>
            <a:r>
              <a:rPr sz="2700"/>
              <a:t> }} &lt;!--页面展示：101--&gt;</a:t>
            </a:r>
            <a:endParaRPr sz="2700"/>
          </a:p>
          <a:p>
            <a:r>
              <a:rPr sz="2700"/>
              <a:t>{{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num &gt; num1</a:t>
            </a:r>
            <a:r>
              <a:rPr sz="2700"/>
              <a:t> }}  &lt;!--页面展示：false--&gt;</a:t>
            </a:r>
            <a:endParaRPr sz="2700"/>
          </a:p>
          <a:p>
            <a:r>
              <a:rPr sz="2700"/>
              <a:t>{{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num.toFixed(2)</a:t>
            </a:r>
            <a:r>
              <a:rPr sz="2700"/>
              <a:t> }} &lt;!--页面展示：1.00--&gt;</a:t>
            </a:r>
            <a:r>
              <a:rPr lang="zh-CN" altLang="en-US" sz="2700"/>
              <a:t>	</a:t>
            </a:r>
            <a:endParaRPr lang="zh-CN" altLang="en-US" sz="2700"/>
          </a:p>
          <a:p>
            <a:pPr algn="l">
              <a:buClrTx/>
              <a:buSzTx/>
            </a:pPr>
            <a:endParaRPr lang="zh-CN" altLang="en-US" sz="2700"/>
          </a:p>
          <a:p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1137" y="1090938"/>
            <a:ext cx="8139178" cy="5388907"/>
          </a:xfrm>
        </p:spPr>
        <p:txBody>
          <a:bodyPr>
            <a:noAutofit/>
          </a:bodyPr>
          <a:p>
            <a:pPr marL="171450" lvl="1" algn="l" defTabSz="914400">
              <a:buClrTx/>
              <a:buSzTx/>
            </a:pPr>
            <a:r>
              <a:rPr sz="2700"/>
              <a:t>4.  数组</a:t>
            </a:r>
            <a:endParaRPr sz="2700"/>
          </a:p>
          <a:p>
            <a:pPr marL="171450" lvl="1" algn="l" defTabSz="914400">
              <a:buClrTx/>
              <a:buSzTx/>
            </a:pPr>
            <a:r>
              <a:rPr sz="2700"/>
              <a:t>{{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arr </a:t>
            </a:r>
            <a:r>
              <a:rPr sz="2700"/>
              <a:t>}} &lt;!--页面展示：[1,2,3,4]--&gt;</a:t>
            </a:r>
            <a:endParaRPr sz="2700"/>
          </a:p>
          <a:p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1137" y="1090938"/>
            <a:ext cx="8139178" cy="5388907"/>
          </a:xfrm>
        </p:spPr>
        <p:txBody>
          <a:bodyPr>
            <a:noAutofit/>
          </a:bodyPr>
          <a:p>
            <a:pPr marL="171450" lvl="1" algn="l" defTabSz="914400">
              <a:buClrTx/>
              <a:buSzTx/>
            </a:pPr>
            <a:r>
              <a:rPr lang="en-US" altLang="zh-CN" sz="2700"/>
              <a:t>5</a:t>
            </a:r>
            <a:r>
              <a:rPr sz="2700"/>
              <a:t>.   对象 </a:t>
            </a:r>
            <a:endParaRPr sz="2700"/>
          </a:p>
          <a:p>
            <a:pPr marL="171450" lvl="1" algn="l" defTabSz="914400">
              <a:buClrTx/>
              <a:buSzTx/>
            </a:pPr>
            <a:r>
              <a:rPr sz="2700"/>
              <a:t>{{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obj</a:t>
            </a:r>
            <a:r>
              <a:rPr sz="2700"/>
              <a:t> }} </a:t>
            </a:r>
            <a:r>
              <a:rPr lang="en-US" altLang="zh-CN" sz="2700"/>
              <a:t>	</a:t>
            </a:r>
            <a:r>
              <a:rPr sz="2700"/>
              <a:t>&lt;!--{ "name": "虫虫", "age": 20 }--&gt;</a:t>
            </a:r>
            <a:endParaRPr sz="2700"/>
          </a:p>
          <a:p>
            <a:pPr marL="171450" lvl="1" algn="l" defTabSz="914400">
              <a:buClrTx/>
              <a:buSzTx/>
            </a:pPr>
            <a:r>
              <a:rPr sz="2700"/>
              <a:t>{{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obj.name</a:t>
            </a:r>
            <a:r>
              <a:rPr sz="2700"/>
              <a:t> }}&lt;/p&gt; &lt;!--页面展示：虫虫--&gt;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1. </a:t>
            </a:r>
            <a:r>
              <a:rPr lang="en-US" altLang="zh-CN" sz="2700">
                <a:solidFill>
                  <a:schemeClr val="tx2">
                    <a:lumMod val="50000"/>
                  </a:schemeClr>
                </a:solidFill>
              </a:rPr>
              <a:t>Vue</a:t>
            </a:r>
            <a:r>
              <a:rPr sz="2700"/>
              <a:t> 框架的引入</a:t>
            </a:r>
            <a:endParaRPr sz="2700"/>
          </a:p>
          <a:p>
            <a:r>
              <a:rPr lang="zh-CN" altLang="en-US" sz="2400"/>
              <a:t>    &lt;</a:t>
            </a:r>
            <a:r>
              <a:rPr lang="zh-CN" altLang="en-US" sz="2400">
                <a:solidFill>
                  <a:schemeClr val="tx2">
                    <a:lumMod val="50000"/>
                  </a:schemeClr>
                </a:solidFill>
              </a:rPr>
              <a:t>script</a:t>
            </a:r>
            <a:r>
              <a:rPr lang="zh-CN" altLang="en-US" sz="2400"/>
              <a:t> src="</a:t>
            </a:r>
            <a:r>
              <a:rPr lang="zh-CN" altLang="en-US" sz="2400">
                <a:solidFill>
                  <a:schemeClr val="tx2">
                    <a:lumMod val="50000"/>
                  </a:schemeClr>
                </a:solidFill>
              </a:rPr>
              <a:t>js/vue.min.js</a:t>
            </a:r>
            <a:r>
              <a:rPr lang="zh-CN" altLang="en-US" sz="2400"/>
              <a:t>"&gt;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    &lt;</a:t>
            </a:r>
            <a:r>
              <a:rPr lang="zh-CN" altLang="en-US" sz="2400">
                <a:solidFill>
                  <a:schemeClr val="tx2">
                    <a:lumMod val="50000"/>
                  </a:schemeClr>
                </a:solidFill>
              </a:rPr>
              <a:t>/script</a:t>
            </a:r>
            <a:r>
              <a:rPr lang="zh-CN" altLang="en-US" sz="2400"/>
              <a:t>&gt;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1137" y="1090938"/>
            <a:ext cx="8139178" cy="5388907"/>
          </a:xfrm>
        </p:spPr>
        <p:txBody>
          <a:bodyPr>
            <a:noAutofit/>
          </a:bodyPr>
          <a:p>
            <a:pPr marL="171450" lvl="1" algn="l" defTabSz="914400">
              <a:buClrTx/>
              <a:buSzTx/>
            </a:pPr>
            <a:r>
              <a:rPr lang="en-US" altLang="zh-CN" sz="2700"/>
              <a:t>6</a:t>
            </a:r>
            <a:r>
              <a:rPr sz="2700"/>
              <a:t>.   三目运算符 </a:t>
            </a:r>
            <a:endParaRPr sz="2700"/>
          </a:p>
          <a:p>
            <a:pPr marL="171450" lvl="1" algn="l" defTabSz="914400">
              <a:buClrTx/>
              <a:buSzTx/>
            </a:pPr>
            <a:r>
              <a:rPr sz="2700"/>
              <a:t>&lt;p&gt;{{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num &gt; num1 ? "是" : "否"</a:t>
            </a:r>
            <a:r>
              <a:rPr sz="2700"/>
              <a:t> }}&lt;/p&gt; 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1137" y="1090938"/>
            <a:ext cx="8139178" cy="5388907"/>
          </a:xfrm>
        </p:spPr>
        <p:txBody>
          <a:bodyPr>
            <a:noAutofit/>
          </a:bodyPr>
          <a:p>
            <a:pPr marL="171450" lvl="1" algn="l" defTabSz="914400">
              <a:buClrTx/>
              <a:buSzTx/>
            </a:pPr>
            <a:r>
              <a:rPr lang="en-US" altLang="zh-CN" sz="2700"/>
              <a:t>6</a:t>
            </a:r>
            <a:r>
              <a:rPr sz="2700"/>
              <a:t>.   </a:t>
            </a:r>
            <a:r>
              <a:rPr sz="2700">
                <a:sym typeface="+mn-ea"/>
              </a:rPr>
              <a:t>v-html</a:t>
            </a:r>
            <a:r>
              <a:rPr sz="2700"/>
              <a:t> </a:t>
            </a:r>
            <a:endParaRPr sz="2700"/>
          </a:p>
          <a:p>
            <a:pPr marL="171450" lvl="1" algn="l" defTabSz="914400">
              <a:buClrTx/>
              <a:buSzTx/>
            </a:pPr>
            <a:r>
              <a:rPr sz="2700"/>
              <a:t>&lt;span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v-html</a:t>
            </a:r>
            <a:r>
              <a:rPr sz="2700"/>
              <a:t>="</a:t>
            </a:r>
            <a:r>
              <a:rPr sz="27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link</a:t>
            </a:r>
            <a:r>
              <a:rPr sz="2700"/>
              <a:t>"&gt; &lt;/span&gt; </a:t>
            </a:r>
            <a:endParaRPr sz="2700"/>
          </a:p>
          <a:p>
            <a:pPr marL="171450" lvl="1" algn="l" defTabSz="914400">
              <a:buClrTx/>
              <a:buSzTx/>
            </a:pPr>
            <a:r>
              <a:rPr lang="en-US" altLang="zh-CN" sz="2700"/>
              <a:t>data:{</a:t>
            </a:r>
            <a:endParaRPr lang="en-US" altLang="zh-CN" sz="2700"/>
          </a:p>
          <a:p>
            <a:pPr marL="628650" lvl="2" algn="l" defTabSz="914400">
              <a:buClrTx/>
              <a:buSzTx/>
            </a:pPr>
            <a:r>
              <a:rPr lang="en-US" altLang="zh-CN" sz="27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link</a:t>
            </a:r>
            <a:r>
              <a:rPr lang="en-US" altLang="zh-CN" sz="2700"/>
              <a:t>: '&lt;a href="http://www.whpu.edu.cn"&gt;武汉轻工大学&lt;/a&gt;'</a:t>
            </a:r>
            <a:endParaRPr lang="en-US" altLang="zh-CN" sz="2700"/>
          </a:p>
          <a:p>
            <a:pPr marL="171450" lvl="1" algn="l" defTabSz="914400">
              <a:buClrTx/>
              <a:buSzTx/>
            </a:pPr>
            <a:r>
              <a:rPr lang="en-US" altLang="zh-CN" sz="2700"/>
              <a:t>}</a:t>
            </a:r>
            <a:endParaRPr lang="en-US" altLang="zh-CN" sz="2700"/>
          </a:p>
          <a:p>
            <a:pPr marL="171450" lvl="1" algn="l" defTabSz="914400">
              <a:buClrTx/>
              <a:buSzTx/>
            </a:pPr>
            <a:endParaRPr lang="en-US" altLang="zh-CN" sz="2700"/>
          </a:p>
          <a:p>
            <a:pPr marL="171450" lvl="1" algn="l" defTabSz="914400">
              <a:buClrTx/>
              <a:buSzTx/>
            </a:pPr>
            <a:endParaRPr lang="en-US" altLang="zh-CN"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</a:t>
            </a:r>
            <a:r>
              <a:rPr lang="zh-CN" altLang="en-US" sz="3200">
                <a:sym typeface="+mn-ea"/>
              </a:rPr>
              <a:t>插值表达式的各种应用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58875" y="927100"/>
            <a:ext cx="7138670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插值可以是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）字符串 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/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数值</a:t>
            </a:r>
            <a:r>
              <a:rPr lang="zh-CN" altLang="en-US" sz="3200">
                <a:sym typeface="+mn-ea"/>
              </a:rPr>
              <a:t>。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2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）数组 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/ 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对象</a:t>
            </a:r>
            <a:r>
              <a:rPr lang="zh-CN" altLang="en-US" sz="3200">
                <a:sym typeface="+mn-ea"/>
              </a:rPr>
              <a:t>。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r>
              <a:rPr lang="zh-CN" altLang="en-US" sz="3200"/>
              <a:t>  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3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）表达式 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/ 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三目运算符</a:t>
            </a:r>
            <a:r>
              <a:rPr lang="zh-CN" altLang="en-US" sz="3200">
                <a:sym typeface="+mn-ea"/>
              </a:rPr>
              <a:t>。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/>
        <p:txBody>
          <a:bodyPr>
            <a:normAutofit fontScale="90000"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例13-4定义一个HTML语句，分别使用</a:t>
            </a:r>
            <a:r>
              <a:rPr lang="zh-CN" altLang="en-US"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插值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、</a:t>
            </a:r>
            <a:r>
              <a:rPr lang="zh-CN" altLang="en-US"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v-html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和</a:t>
            </a:r>
            <a:r>
              <a:rPr lang="zh-CN" altLang="en-US"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v-text</a:t>
            </a:r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进行输出</a:t>
            </a:r>
            <a:endParaRPr lang="zh-CN" altLang="en-US" sz="3555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指令</a:t>
            </a:r>
            <a:endParaRPr sz="2700">
              <a:solidFill>
                <a:schemeClr val="tx1"/>
              </a:solidFill>
            </a:endParaRPr>
          </a:p>
          <a:p>
            <a:r>
              <a:rPr lang="zh-CN" altLang="en-US" sz="2400"/>
              <a:t>   是在模板中出现的</a:t>
            </a:r>
            <a:r>
              <a:rPr lang="zh-CN" altLang="en-US" sz="24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特殊标记</a:t>
            </a:r>
            <a:r>
              <a:rPr lang="zh-CN" altLang="en-US" sz="2400"/>
              <a:t>，根据这些标记对DOM元素进行操作。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例如：&lt;p </a:t>
            </a:r>
            <a:r>
              <a:rPr lang="zh-CN" altLang="en-US" sz="2400">
                <a:solidFill>
                  <a:schemeClr val="tx2">
                    <a:lumMod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</a:t>
            </a:r>
            <a:r>
              <a:rPr lang="zh-CN" altLang="en-US" sz="24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-text</a:t>
            </a:r>
            <a:r>
              <a:rPr lang="zh-CN" altLang="en-US" sz="2400"/>
              <a:t>="</a:t>
            </a:r>
            <a:r>
              <a:rPr lang="zh-CN" altLang="en-US" sz="2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message</a:t>
            </a:r>
            <a:r>
              <a:rPr lang="zh-CN" altLang="en-US" sz="2400"/>
              <a:t>"&gt;&lt;/p&gt;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39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 </a:t>
            </a:r>
            <a:r>
              <a:rPr lang="en-US" altLang="zh-CN" sz="3200"/>
              <a:t>v-text</a:t>
            </a:r>
            <a:r>
              <a:rPr sz="3200"/>
              <a:t> 或 </a:t>
            </a:r>
            <a:r>
              <a:rPr lang="en-US" altLang="zh-CN" sz="3200"/>
              <a:t>{{ }}</a:t>
            </a:r>
            <a:endParaRPr sz="2700"/>
          </a:p>
          <a:p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不解析</a:t>
            </a:r>
            <a:r>
              <a:rPr sz="2700"/>
              <a:t>HTML程序代码以文字形式原样输出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39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3. </a:t>
            </a:r>
            <a:r>
              <a:rPr sz="2700"/>
              <a:t> </a:t>
            </a:r>
            <a:r>
              <a:rPr sz="3200"/>
              <a:t>v-html</a:t>
            </a:r>
            <a:endParaRPr sz="3200"/>
          </a:p>
          <a:p>
            <a:r>
              <a:rPr sz="2700"/>
              <a:t>浏览器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解析</a:t>
            </a:r>
            <a:r>
              <a:rPr sz="2700"/>
              <a:t>HTML程序代码后再输出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定义一个HTML语句，分别使用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插值</a:t>
            </a:r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、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v-html</a:t>
            </a:r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和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v-text</a:t>
            </a:r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进行输出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82040" y="927100"/>
            <a:ext cx="713867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）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v-text</a:t>
            </a:r>
            <a:r>
              <a:rPr lang="zh-CN" altLang="en-US" sz="3200">
                <a:sym typeface="+mn-ea"/>
              </a:rPr>
              <a:t> </a:t>
            </a:r>
            <a:r>
              <a:rPr lang="en-US" altLang="zh-CN" sz="3200">
                <a:sym typeface="+mn-ea"/>
              </a:rPr>
              <a:t>/ {{ }}</a:t>
            </a:r>
            <a:endParaRPr lang="zh-CN" altLang="en-US" sz="3200">
              <a:sym typeface="+mn-ea"/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2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</a:t>
            </a:r>
            <a:r>
              <a:rPr 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v-html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lang="en-US" altLang="zh-CN" sz="2700">
                <a:solidFill>
                  <a:schemeClr val="tx2">
                    <a:lumMod val="50000"/>
                  </a:schemeClr>
                </a:solidFill>
              </a:rPr>
              <a:t>Vue</a:t>
            </a:r>
            <a:r>
              <a:rPr sz="2700"/>
              <a:t>实例的</a:t>
            </a:r>
            <a:r>
              <a:rPr sz="2700">
                <a:solidFill>
                  <a:schemeClr val="tx2">
                    <a:lumMod val="50000"/>
                  </a:schemeClr>
                </a:solidFill>
              </a:rPr>
              <a:t>定义</a:t>
            </a:r>
            <a:r>
              <a:rPr sz="2700"/>
              <a:t>：</a:t>
            </a:r>
            <a:endParaRPr sz="2700"/>
          </a:p>
          <a:p>
            <a:r>
              <a:rPr lang="zh-CN" altLang="en-US" sz="2700"/>
              <a:t>var vm = </a:t>
            </a:r>
            <a:r>
              <a:rPr lang="zh-CN" altLang="en-US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new Vue</a:t>
            </a:r>
            <a:r>
              <a:rPr lang="zh-CN" altLang="en-US" sz="2700"/>
              <a:t>({</a:t>
            </a:r>
            <a:endParaRPr lang="zh-CN" altLang="en-US" sz="2700"/>
          </a:p>
          <a:p>
            <a:pPr lvl="1"/>
            <a:r>
              <a:rPr lang="zh-CN" altLang="en-US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el</a:t>
            </a:r>
            <a:r>
              <a:rPr lang="zh-CN" altLang="en-US" sz="3200" b="1">
                <a:solidFill>
                  <a:schemeClr val="tx2">
                    <a:lumMod val="50000"/>
                  </a:schemeClr>
                </a:solidFill>
              </a:rPr>
              <a:t>:</a:t>
            </a:r>
            <a:r>
              <a:rPr lang="zh-CN" altLang="en-US" sz="2700"/>
              <a:t> "#app"</a:t>
            </a:r>
            <a:r>
              <a:rPr lang="zh-CN" altLang="en-US" sz="3200" b="1">
                <a:solidFill>
                  <a:schemeClr val="tx2">
                    <a:lumMod val="50000"/>
                  </a:schemeClr>
                </a:solidFill>
              </a:rPr>
              <a:t>,</a:t>
            </a:r>
            <a:r>
              <a:rPr lang="zh-CN" altLang="en-US" sz="2700"/>
              <a:t>	</a:t>
            </a:r>
            <a:endParaRPr lang="zh-CN" altLang="en-US" sz="2700"/>
          </a:p>
          <a:p>
            <a:pPr lvl="1"/>
            <a:r>
              <a:rPr lang="zh-CN" altLang="en-US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</a:t>
            </a:r>
            <a:r>
              <a:rPr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:</a:t>
            </a:r>
            <a:r>
              <a:rPr lang="zh-CN" altLang="en-US" sz="2700"/>
              <a:t> {</a:t>
            </a:r>
            <a:r>
              <a:rPr lang="en-US" altLang="zh-CN" sz="2700"/>
              <a:t>	</a:t>
            </a:r>
            <a:r>
              <a:rPr lang="zh-CN" altLang="en-US" sz="2700"/>
              <a:t>//定义数据对象</a:t>
            </a:r>
            <a:r>
              <a:rPr lang="en-US" altLang="zh-CN" sz="2700"/>
              <a:t>	</a:t>
            </a:r>
            <a:r>
              <a:rPr lang="zh-CN" altLang="en-US" sz="2700"/>
              <a:t>}</a:t>
            </a:r>
            <a:r>
              <a:rPr lang="zh-CN" altLang="en-US" sz="3200" b="1">
                <a:solidFill>
                  <a:schemeClr val="tx2">
                    <a:lumMod val="50000"/>
                  </a:schemeClr>
                </a:solidFill>
              </a:rPr>
              <a:t>，</a:t>
            </a:r>
            <a:endParaRPr lang="zh-CN" altLang="en-US" sz="2700"/>
          </a:p>
          <a:p>
            <a:pPr lvl="1"/>
            <a:r>
              <a:rPr lang="zh-CN" altLang="en-US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methods</a:t>
            </a:r>
            <a:r>
              <a:rPr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:</a:t>
            </a:r>
            <a:r>
              <a:rPr lang="zh-CN" altLang="en-US" sz="2700"/>
              <a:t> {</a:t>
            </a:r>
            <a:r>
              <a:rPr lang="en-US" altLang="zh-CN" sz="2700"/>
              <a:t>	</a:t>
            </a:r>
            <a:r>
              <a:rPr lang="zh-CN" altLang="en-US" sz="2700"/>
              <a:t>//定义方法}</a:t>
            </a:r>
            <a:r>
              <a:rPr lang="zh-CN" altLang="en-US" sz="3200" b="1">
                <a:solidFill>
                  <a:schemeClr val="tx2">
                    <a:lumMod val="50000"/>
                  </a:schemeClr>
                </a:solidFill>
              </a:rPr>
              <a:t>，</a:t>
            </a:r>
            <a:endParaRPr lang="zh-CN" altLang="en-US" sz="2700"/>
          </a:p>
          <a:p>
            <a:pPr lvl="1"/>
            <a:r>
              <a:rPr lang="zh-CN" altLang="en-US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computed</a:t>
            </a:r>
            <a:r>
              <a:rPr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:</a:t>
            </a:r>
            <a:r>
              <a:rPr lang="zh-CN" altLang="en-US" sz="2700"/>
              <a:t> {//定义计算属性}</a:t>
            </a:r>
            <a:r>
              <a:rPr sz="3200" b="1">
                <a:solidFill>
                  <a:schemeClr val="tx2">
                    <a:lumMod val="50000"/>
                  </a:schemeClr>
                </a:solidFill>
                <a:sym typeface="+mn-ea"/>
              </a:rPr>
              <a:t>，</a:t>
            </a:r>
            <a:endParaRPr lang="zh-CN" altLang="en-US" sz="2700"/>
          </a:p>
          <a:p>
            <a:pPr lvl="1"/>
            <a:r>
              <a:rPr lang="zh-CN" altLang="en-US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filter</a:t>
            </a:r>
            <a:r>
              <a:rPr lang="zh-CN" altLang="en-US" sz="2700"/>
              <a:t>:{</a:t>
            </a:r>
            <a:r>
              <a:rPr lang="en-US" altLang="zh-CN" sz="2700"/>
              <a:t>	</a:t>
            </a:r>
            <a:r>
              <a:rPr lang="zh-CN" altLang="en-US" sz="2700"/>
              <a:t>//定义过滤器}</a:t>
            </a:r>
            <a:endParaRPr lang="zh-CN" altLang="en-US" sz="2700"/>
          </a:p>
          <a:p>
            <a:r>
              <a:rPr lang="zh-CN" altLang="en-US" sz="2700"/>
              <a:t>})</a:t>
            </a:r>
            <a:endParaRPr lang="zh-CN" altLang="en-US" sz="2700"/>
          </a:p>
          <a:p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 fontScale="90000"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5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0">
                <a:sym typeface="+mn-ea"/>
              </a:rPr>
              <a:t>通过</a:t>
            </a:r>
            <a:r>
              <a:rPr sz="355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v-bind</a:t>
            </a:r>
            <a:r>
              <a:rPr sz="3550">
                <a:sym typeface="+mn-ea"/>
              </a:rPr>
              <a:t>指令</a:t>
            </a:r>
            <a:r>
              <a:rPr lang="en-US" altLang="zh-CN"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绑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定</a:t>
            </a:r>
            <a:r>
              <a:rPr sz="3555">
                <a:solidFill>
                  <a:schemeClr val="tx1">
                    <a:lumMod val="85000"/>
                    <a:lumOff val="15000"/>
                  </a:schemeClr>
                </a:solidFill>
              </a:rPr>
              <a:t>图片</a:t>
            </a:r>
            <a:r>
              <a:rPr lang="zh-CN" altLang="en-US" sz="3555"/>
              <a:t>src属性</a:t>
            </a:r>
            <a:endParaRPr lang="zh-CN" altLang="en-US" sz="3555"/>
          </a:p>
        </p:txBody>
      </p:sp>
    </p:spTree>
    <p:custDataLst>
      <p:tags r:id="rId2"/>
    </p:custData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v-bind</a:t>
            </a:r>
            <a:endParaRPr sz="2700">
              <a:solidFill>
                <a:schemeClr val="tx1"/>
              </a:solidFill>
            </a:endParaRPr>
          </a:p>
          <a:p>
            <a:r>
              <a:rPr lang="zh-CN" altLang="en-US" sz="2400"/>
              <a:t> 用于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绑定HTML属性</a:t>
            </a:r>
            <a:r>
              <a:rPr lang="zh-CN" altLang="en-US" sz="2400"/>
              <a:t>的指令</a:t>
            </a:r>
            <a:endParaRPr lang="zh-CN" altLang="en-US" sz="2400"/>
          </a:p>
          <a:p>
            <a:r>
              <a:rPr lang="zh-CN" altLang="en-US" sz="2400"/>
              <a:t>完整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语法</a:t>
            </a:r>
            <a:r>
              <a:rPr lang="zh-CN" altLang="en-US" sz="2400"/>
              <a:t>如下：</a:t>
            </a:r>
            <a:endParaRPr lang="zh-CN" altLang="en-US" sz="2400"/>
          </a:p>
          <a:p>
            <a:r>
              <a:rPr lang="zh-CN" altLang="en-US" sz="2400"/>
              <a:t>&lt;标记 </a:t>
            </a:r>
            <a:r>
              <a:rPr lang="zh-CN" altLang="en-US" sz="240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v-bind:属性="值"</a:t>
            </a:r>
            <a:r>
              <a:rPr lang="zh-CN" altLang="en-US" sz="2400"/>
              <a:t>&gt;&lt;/标记&gt;</a:t>
            </a:r>
            <a:endParaRPr lang="zh-CN" altLang="en-US" sz="2400"/>
          </a:p>
          <a:p>
            <a:r>
              <a:rPr lang="zh-CN" altLang="en-US" sz="2400"/>
              <a:t>v-bind指令可以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缩写</a:t>
            </a:r>
            <a:r>
              <a:rPr lang="zh-CN" altLang="en-US" sz="2400"/>
              <a:t>成一个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冒号</a:t>
            </a:r>
            <a:r>
              <a:rPr lang="zh-CN" altLang="en-US" sz="2400"/>
              <a:t>，其语法如下：</a:t>
            </a:r>
            <a:endParaRPr lang="zh-CN" altLang="en-US" sz="2400"/>
          </a:p>
          <a:p>
            <a:r>
              <a:rPr lang="zh-CN" altLang="en-US" sz="2400"/>
              <a:t>&lt;标记 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:属性</a:t>
            </a:r>
            <a:r>
              <a:rPr lang="zh-CN" altLang="en-US" sz="2400"/>
              <a:t>="值"&gt;&lt;/标记&gt;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39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/>
              <a:t> </a:t>
            </a:r>
            <a:r>
              <a:rPr sz="3200"/>
              <a:t>绑定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对象</a:t>
            </a:r>
            <a:endParaRPr sz="3200"/>
          </a:p>
          <a:p>
            <a:r>
              <a:rPr sz="2700"/>
              <a:t>&lt;div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v-bind:</a:t>
            </a:r>
            <a:r>
              <a:rPr sz="2700"/>
              <a:t>class="{ active: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isActive</a:t>
            </a:r>
            <a:r>
              <a:rPr sz="2700"/>
              <a:t> }"&gt;&lt;/div&gt;</a:t>
            </a:r>
            <a:endParaRPr sz="2700"/>
          </a:p>
          <a:p>
            <a:endParaRPr sz="2700"/>
          </a:p>
          <a:p>
            <a:r>
              <a:rPr sz="2700"/>
              <a:t>data: {</a:t>
            </a:r>
            <a:endParaRPr sz="2700"/>
          </a:p>
          <a:p>
            <a:r>
              <a:rPr sz="2700"/>
              <a:t>　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isActive</a:t>
            </a:r>
            <a:r>
              <a:rPr sz="2700"/>
              <a:t>: true,</a:t>
            </a:r>
            <a:endParaRPr sz="2700"/>
          </a:p>
          <a:p>
            <a:r>
              <a:rPr sz="2700"/>
              <a:t>　}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75" y="1090930"/>
            <a:ext cx="9323705" cy="5388610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3. </a:t>
            </a:r>
            <a:r>
              <a:rPr sz="2700"/>
              <a:t> </a:t>
            </a:r>
            <a:r>
              <a:rPr sz="3200"/>
              <a:t>绑定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数组</a:t>
            </a:r>
            <a:endParaRPr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sz="2700"/>
              <a:t>&lt;div v-bind:class="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[activeClass, errorClass]</a:t>
            </a:r>
            <a:r>
              <a:rPr sz="2700"/>
              <a:t>"&gt;&lt;/div&gt;</a:t>
            </a:r>
            <a:endParaRPr sz="2700"/>
          </a:p>
          <a:p>
            <a:endParaRPr sz="2700"/>
          </a:p>
          <a:p>
            <a:r>
              <a:rPr sz="2700"/>
              <a:t>data: {</a:t>
            </a:r>
            <a:endParaRPr sz="2700"/>
          </a:p>
          <a:p>
            <a:r>
              <a:rPr sz="2700"/>
              <a:t>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activeClass</a:t>
            </a:r>
            <a:r>
              <a:rPr sz="2700"/>
              <a:t>: 'active',</a:t>
            </a:r>
            <a:endParaRPr sz="2700"/>
          </a:p>
          <a:p>
            <a:r>
              <a:rPr sz="2700"/>
              <a:t>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errorClass</a:t>
            </a:r>
            <a:r>
              <a:rPr sz="2700"/>
              <a:t>: 'text-danger'</a:t>
            </a:r>
            <a:endParaRPr sz="2700"/>
          </a:p>
          <a:p>
            <a:r>
              <a:rPr sz="2700"/>
              <a:t>}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ym typeface="+mn-ea"/>
              </a:rPr>
              <a:t>通过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v-bind</a:t>
            </a:r>
            <a:r>
              <a:rPr sz="3200">
                <a:sym typeface="+mn-ea"/>
              </a:rPr>
              <a:t>指令</a:t>
            </a:r>
            <a:r>
              <a:rPr lang="en-US" alt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绑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定</a:t>
            </a:r>
            <a:r>
              <a:rPr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图片</a:t>
            </a:r>
            <a:r>
              <a:rPr lang="zh-CN" altLang="en-US" sz="3200">
                <a:sym typeface="+mn-ea"/>
              </a:rPr>
              <a:t>src属性</a:t>
            </a:r>
            <a:endParaRPr lang="zh-CN" altLang="en-US" sz="3200"/>
          </a:p>
          <a:p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82040" y="927100"/>
            <a:ext cx="713867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）绑定方式</a:t>
            </a:r>
            <a:endParaRPr lang="zh-CN" altLang="en-US" sz="3200">
              <a:sym typeface="+mn-ea"/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2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）绑定属性、对象、数组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6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v-if</a:t>
            </a:r>
            <a:r>
              <a:rPr sz="3555"/>
              <a:t>和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v-else</a:t>
            </a:r>
            <a:endParaRPr sz="3555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v-if 指令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r>
              <a:rPr lang="zh-CN" altLang="en-US" sz="2400"/>
              <a:t> 用于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条件性</a:t>
            </a:r>
            <a:r>
              <a:rPr lang="zh-CN" altLang="en-US" sz="2400"/>
              <a:t>地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渲染内容</a:t>
            </a:r>
            <a:r>
              <a:rPr lang="zh-CN" altLang="en-US" sz="2400"/>
              <a:t>，被渲染的内容只会在指令的表达式返回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true</a:t>
            </a:r>
            <a:r>
              <a:rPr lang="zh-CN" altLang="en-US" sz="2400"/>
              <a:t>值时才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被渲染</a:t>
            </a:r>
            <a:endParaRPr lang="zh-CN" altLang="en-US" sz="24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39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v-else</a:t>
            </a:r>
            <a:endParaRPr sz="3200"/>
          </a:p>
          <a:p>
            <a:r>
              <a:rPr sz="2700"/>
              <a:t>v-else指令来表示v-if的“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else</a:t>
            </a:r>
            <a:r>
              <a:rPr sz="2700"/>
              <a:t> 块”</a:t>
            </a:r>
            <a:r>
              <a:rPr lang="en-US" altLang="zh-CN" sz="2700"/>
              <a:t>,</a:t>
            </a:r>
            <a:r>
              <a:rPr sz="2700"/>
              <a:t>即当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条件不成立</a:t>
            </a:r>
            <a:r>
              <a:rPr sz="2700"/>
              <a:t>时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渲染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75" y="1090930"/>
            <a:ext cx="9323705" cy="5388610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3. </a:t>
            </a:r>
            <a:r>
              <a:rPr sz="2700"/>
              <a:t> </a:t>
            </a:r>
            <a:r>
              <a:rPr sz="3200"/>
              <a:t>&lt;template&gt;元素</a:t>
            </a:r>
            <a:endParaRPr sz="3200"/>
          </a:p>
          <a:p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&lt;template&gt;</a:t>
            </a:r>
            <a:r>
              <a:rPr sz="2700"/>
              <a:t>元素是HTML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内容模板</a:t>
            </a:r>
            <a:r>
              <a:rPr sz="2700"/>
              <a:t>，该内容在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加载</a:t>
            </a:r>
            <a:r>
              <a:rPr sz="2700"/>
              <a:t>页面时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不</a:t>
            </a:r>
            <a:r>
              <a:rPr sz="2700"/>
              <a:t>会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呈现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sz="2700"/>
              <a:t>可以在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运行时</a:t>
            </a:r>
            <a:r>
              <a:rPr sz="2700"/>
              <a:t>使用JavaScript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实例化</a:t>
            </a:r>
            <a:r>
              <a:rPr sz="2700"/>
              <a:t>来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确定</a:t>
            </a:r>
            <a:r>
              <a:rPr sz="2700"/>
              <a:t>内容是否在网页中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呈现</a:t>
            </a:r>
            <a:r>
              <a:rPr sz="2700"/>
              <a:t>。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3. </a:t>
            </a:r>
            <a:r>
              <a:rPr sz="2700"/>
              <a:t>当前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Vue实例</a:t>
            </a:r>
            <a:r>
              <a:rPr sz="2700"/>
              <a:t>所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控制</a:t>
            </a:r>
            <a:r>
              <a:rPr sz="2700"/>
              <a:t>的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区域</a:t>
            </a:r>
            <a:r>
              <a:rPr sz="2700"/>
              <a:t>：</a:t>
            </a:r>
            <a:endParaRPr sz="2700"/>
          </a:p>
          <a:p>
            <a:pPr marL="171450" lvl="1" algn="l" defTabSz="914400">
              <a:buClrTx/>
              <a:buSzTx/>
            </a:pP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HTML</a:t>
            </a:r>
            <a:r>
              <a:rPr sz="2700"/>
              <a:t>中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定义</a:t>
            </a:r>
            <a:r>
              <a:rPr sz="2700"/>
              <a:t>区域</a:t>
            </a:r>
            <a:endParaRPr sz="2700"/>
          </a:p>
          <a:p>
            <a:pPr marL="628650" lvl="2" algn="l" defTabSz="914400">
              <a:buClrTx/>
              <a:buSzTx/>
            </a:pPr>
            <a:r>
              <a:rPr lang="zh-CN" altLang="en-US" sz="2700"/>
              <a:t>&lt;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div</a:t>
            </a:r>
            <a:r>
              <a:rPr lang="zh-CN" altLang="en-US" sz="2700"/>
              <a:t> id="</a:t>
            </a:r>
            <a:r>
              <a:rPr lang="en-US" altLang="zh-CN" sz="2700">
                <a:gradFill>
                  <a:gsLst>
                    <a:gs pos="0">
                      <a:srgbClr val="14CD68"/>
                    </a:gs>
                    <a:gs pos="100000">
                      <a:srgbClr val="0B6E38"/>
                    </a:gs>
                  </a:gsLst>
                  <a:lin scaled="0"/>
                </a:gradFill>
              </a:rPr>
              <a:t>app</a:t>
            </a:r>
            <a:r>
              <a:rPr lang="zh-CN" altLang="en-US" sz="2700"/>
              <a:t>"&gt;　　　　&lt;/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div</a:t>
            </a:r>
            <a:r>
              <a:rPr lang="zh-CN" altLang="en-US" sz="2700"/>
              <a:t>&gt;</a:t>
            </a:r>
            <a:endParaRPr lang="zh-CN" altLang="en-US" sz="2700"/>
          </a:p>
          <a:p>
            <a:pPr marL="171450" lvl="1" algn="l" defTabSz="914400">
              <a:buClrTx/>
              <a:buSzTx/>
            </a:pPr>
            <a:r>
              <a:rPr lang="zh-CN" altLang="en-US" sz="2700"/>
              <a:t>在</a:t>
            </a:r>
            <a:r>
              <a:rPr lang="en-US" altLang="zh-CN" sz="2700"/>
              <a:t>Vue</a:t>
            </a:r>
            <a:r>
              <a:rPr sz="2700"/>
              <a:t>实例中挂载控制区域</a:t>
            </a:r>
            <a:endParaRPr sz="2700"/>
          </a:p>
          <a:p>
            <a:pPr marL="171450" lvl="1" algn="l" defTabSz="914400">
              <a:buClrTx/>
              <a:buSzTx/>
            </a:pPr>
            <a:r>
              <a:rPr sz="2700"/>
              <a:t>          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el</a:t>
            </a:r>
            <a:r>
              <a:rPr lang="zh-CN" altLang="en-US" sz="2700"/>
              <a:t>: "</a:t>
            </a:r>
            <a:r>
              <a:rPr lang="zh-CN" altLang="en-US" sz="2700">
                <a:solidFill>
                  <a:srgbClr val="00B050"/>
                </a:solidFill>
              </a:rPr>
              <a:t>#app</a:t>
            </a:r>
            <a:r>
              <a:rPr lang="zh-CN" altLang="en-US" sz="2700"/>
              <a:t>"	</a:t>
            </a:r>
            <a:endParaRPr lang="zh-CN" altLang="en-US" sz="2700"/>
          </a:p>
          <a:p>
            <a:pPr algn="l">
              <a:buClrTx/>
              <a:buSzTx/>
            </a:pPr>
            <a:endParaRPr lang="zh-CN" altLang="en-US" sz="2700"/>
          </a:p>
          <a:p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ym typeface="+mn-ea"/>
              </a:rPr>
              <a:t>通过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v-bind</a:t>
            </a:r>
            <a:r>
              <a:rPr sz="3200">
                <a:sym typeface="+mn-ea"/>
              </a:rPr>
              <a:t>指令</a:t>
            </a:r>
            <a:r>
              <a:rPr lang="en-US" alt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绑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定</a:t>
            </a:r>
            <a:r>
              <a:rPr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图片</a:t>
            </a:r>
            <a:r>
              <a:rPr lang="zh-CN" altLang="en-US" sz="3200">
                <a:sym typeface="+mn-ea"/>
              </a:rPr>
              <a:t>src属性</a:t>
            </a:r>
            <a:endParaRPr lang="zh-CN" altLang="en-US" sz="3200"/>
          </a:p>
          <a:p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82040" y="927100"/>
            <a:ext cx="7138670" cy="40309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v-show</a:t>
            </a:r>
            <a:r>
              <a:rPr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的用法与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v-if</a:t>
            </a:r>
            <a:r>
              <a:rPr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基本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一致</a:t>
            </a:r>
            <a:endParaRPr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v-show</a:t>
            </a:r>
            <a:r>
              <a:rPr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是改变元素的CSS属性display。</a:t>
            </a:r>
            <a:endParaRPr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当v-show表达式的值为false时，元素会隐藏，使用内联样式“display:none”</a:t>
            </a:r>
            <a:endParaRPr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7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v-model</a:t>
            </a:r>
            <a:endParaRPr sz="3555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>
                <a:sym typeface="+mn-ea"/>
              </a:rPr>
              <a:t>v-model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r>
              <a:rPr lang="zh-CN" altLang="en-US" sz="2400"/>
              <a:t> Vue使用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v-model</a:t>
            </a:r>
            <a:r>
              <a:rPr lang="zh-CN" altLang="en-US" sz="2400"/>
              <a:t>实现这些标签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数据</a:t>
            </a:r>
            <a:r>
              <a:rPr lang="zh-CN" altLang="en-US" sz="2400"/>
              <a:t>的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双向绑定</a:t>
            </a:r>
            <a:r>
              <a:rPr lang="zh-CN" altLang="en-US" sz="2400"/>
              <a:t>，会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根据控件</a:t>
            </a:r>
            <a:r>
              <a:rPr lang="zh-CN" altLang="en-US" sz="2400"/>
              <a:t>类型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自动</a:t>
            </a:r>
            <a:r>
              <a:rPr lang="zh-CN" altLang="en-US" sz="2400"/>
              <a:t>选取正确的方法来</a:t>
            </a:r>
            <a:r>
              <a:rPr lang="zh-CN" altLang="en-US" sz="24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更新元素</a:t>
            </a:r>
            <a:r>
              <a:rPr lang="zh-CN" altLang="en-US" sz="2400"/>
              <a:t>。</a:t>
            </a:r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39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2.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使用格式</a:t>
            </a:r>
            <a:endParaRPr sz="3200"/>
          </a:p>
          <a:p>
            <a:r>
              <a:rPr sz="2700"/>
              <a:t>&lt;input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v-model="test"</a:t>
            </a:r>
            <a:r>
              <a:rPr sz="2700"/>
              <a:t>&gt;</a:t>
            </a:r>
            <a:endParaRPr sz="2700"/>
          </a:p>
          <a:p>
            <a:r>
              <a:rPr sz="2700"/>
              <a:t>该语句本质上的含义如下所示：</a:t>
            </a:r>
            <a:endParaRPr sz="2700"/>
          </a:p>
          <a:p>
            <a:r>
              <a:rPr sz="2700"/>
              <a:t>&lt;input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:value="test"</a:t>
            </a:r>
            <a:r>
              <a:rPr sz="2700"/>
              <a:t>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@input</a:t>
            </a:r>
            <a:r>
              <a:rPr sz="2700"/>
              <a:t>="test = $event.target.value"&gt;</a:t>
            </a:r>
            <a:endParaRPr sz="27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ym typeface="+mn-ea"/>
              </a:rPr>
              <a:t>v-model在表单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元素</a:t>
            </a:r>
            <a:r>
              <a:rPr sz="3200">
                <a:sym typeface="+mn-ea"/>
              </a:rPr>
              <a:t>上创建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双向</a:t>
            </a:r>
            <a:r>
              <a:rPr sz="3200">
                <a:sym typeface="+mn-ea"/>
              </a:rPr>
              <a:t>数据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绑定</a:t>
            </a:r>
            <a:endParaRPr sz="3200">
              <a:sym typeface="+mn-ea"/>
            </a:endParaRPr>
          </a:p>
          <a:p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82040" y="927100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文本框</a:t>
            </a:r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</a:t>
            </a:r>
            <a:r>
              <a:rPr 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单选</a:t>
            </a:r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、</a:t>
            </a:r>
            <a:r>
              <a:rPr 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复选</a:t>
            </a:r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等输入标记的绑定</a:t>
            </a:r>
            <a:endParaRPr lang="zh-CN"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8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v-for指令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</a:t>
            </a:r>
            <a:r>
              <a:rPr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－基本遍历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1. </a:t>
            </a:r>
            <a:r>
              <a:rPr sz="2700">
                <a:sym typeface="+mn-ea"/>
              </a:rPr>
              <a:t>v-for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r>
              <a:rPr lang="zh-CN" altLang="en-US" sz="2800"/>
              <a:t> 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v-for</a:t>
            </a:r>
            <a:r>
              <a:rPr lang="zh-CN" altLang="en-US" sz="2800"/>
              <a:t>指令根据一组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数组</a:t>
            </a:r>
            <a:r>
              <a:rPr lang="zh-CN" altLang="en-US" sz="2800"/>
              <a:t>的选项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列表</a:t>
            </a:r>
            <a:r>
              <a:rPr lang="zh-CN" altLang="en-US" sz="2800"/>
              <a:t>进行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渲染</a:t>
            </a:r>
            <a:r>
              <a:rPr lang="zh-CN" altLang="en-US" sz="2800"/>
              <a:t>。v-for指令使用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语法格式</a:t>
            </a:r>
            <a:r>
              <a:rPr lang="zh-CN" altLang="en-US" sz="2800"/>
              <a:t>如下所示：</a:t>
            </a:r>
            <a:endParaRPr lang="zh-CN" altLang="en-US" sz="2800"/>
          </a:p>
          <a:p>
            <a:r>
              <a:rPr lang="zh-CN" altLang="en-US" sz="2800"/>
              <a:t>v-for="item in list"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9392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2.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7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v-for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带</a:t>
            </a:r>
            <a:r>
              <a:rPr sz="27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索引</a:t>
            </a:r>
            <a:r>
              <a:rPr sz="27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遍历</a:t>
            </a:r>
            <a:endParaRPr sz="3200"/>
          </a:p>
          <a:p>
            <a:r>
              <a:rPr sz="2800"/>
              <a:t>v-for="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(item,</a:t>
            </a:r>
            <a:r>
              <a:rPr sz="28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index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) in list</a:t>
            </a:r>
            <a:r>
              <a:rPr sz="2800"/>
              <a:t>"</a:t>
            </a:r>
            <a:endParaRPr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1137" y="1090938"/>
            <a:ext cx="8139178" cy="5388907"/>
          </a:xfrm>
        </p:spPr>
        <p:txBody>
          <a:bodyPr>
            <a:noAutofit/>
          </a:bodyPr>
          <a:p>
            <a:pPr marL="171450" lvl="1" algn="l" defTabSz="914400">
              <a:buClrTx/>
              <a:buSzTx/>
            </a:pPr>
            <a:r>
              <a:rPr sz="2700"/>
              <a:t>4. Vue实例中数据定义与网页中使用方法：</a:t>
            </a:r>
            <a:endParaRPr sz="2700"/>
          </a:p>
          <a:p>
            <a:pPr marL="171450" lvl="1" algn="l" defTabSz="914400">
              <a:buClrTx/>
              <a:buSzTx/>
            </a:pPr>
            <a:r>
              <a:rPr lang="zh-CN" altLang="en-US" sz="2700"/>
              <a:t>在</a:t>
            </a:r>
            <a:r>
              <a:rPr lang="en-US" altLang="zh-CN" sz="2700"/>
              <a:t>Vue</a:t>
            </a:r>
            <a:r>
              <a:rPr sz="2700"/>
              <a:t>实例中定义数据</a:t>
            </a:r>
            <a:endParaRPr sz="2700"/>
          </a:p>
          <a:p>
            <a:pPr marL="171450" lvl="1" algn="l" defTabSz="914400">
              <a:buClrTx/>
              <a:buSzTx/>
            </a:pPr>
            <a:r>
              <a:rPr sz="2700"/>
              <a:t>   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data</a:t>
            </a:r>
            <a:r>
              <a:rPr lang="zh-CN" altLang="en-US" sz="2700"/>
              <a:t>: </a:t>
            </a:r>
            <a:r>
              <a:rPr lang="en-US" altLang="zh-CN" sz="2700"/>
              <a:t>{</a:t>
            </a:r>
            <a:endParaRPr lang="en-US" altLang="zh-CN" sz="2700"/>
          </a:p>
          <a:p>
            <a:pPr marL="1085850" lvl="3" algn="l" defTabSz="914400">
              <a:buClrTx/>
              <a:buSzTx/>
            </a:pPr>
            <a:r>
              <a:rPr lang="en-US" altLang="zh-CN" sz="2700">
                <a:solidFill>
                  <a:srgbClr val="00B050"/>
                </a:solidFill>
              </a:rPr>
              <a:t>msg</a:t>
            </a:r>
            <a:r>
              <a:rPr lang="en-US" altLang="zh-CN" sz="2700"/>
              <a:t>:'</a:t>
            </a: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</a:rPr>
              <a:t>Hello Vue World!</a:t>
            </a:r>
            <a:r>
              <a:rPr lang="en-US" altLang="zh-CN" sz="2700"/>
              <a:t>'</a:t>
            </a:r>
            <a:endParaRPr lang="en-US" altLang="zh-CN" sz="2700"/>
          </a:p>
          <a:p>
            <a:pPr marL="914400" lvl="3" indent="0" algn="l" defTabSz="914400">
              <a:buClrTx/>
              <a:buSzTx/>
              <a:buNone/>
            </a:pPr>
            <a:r>
              <a:rPr lang="en-US" altLang="zh-CN" sz="3035"/>
              <a:t>}</a:t>
            </a:r>
            <a:endParaRPr lang="zh-CN" altLang="en-US" sz="3035"/>
          </a:p>
          <a:p>
            <a:pPr marL="171450" lvl="1" algn="l" defTabSz="914400">
              <a:buClrTx/>
              <a:buSzTx/>
            </a:pPr>
            <a:r>
              <a:rPr lang="en-US" altLang="zh-CN"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HTML</a:t>
            </a:r>
            <a:r>
              <a:rPr sz="2700" b="1">
                <a:solidFill>
                  <a:schemeClr val="tx2">
                    <a:lumMod val="50000"/>
                  </a:schemeClr>
                </a:solidFill>
                <a:sym typeface="+mn-ea"/>
              </a:rPr>
              <a:t>网页</a:t>
            </a:r>
            <a:r>
              <a:rPr sz="2700">
                <a:sym typeface="+mn-ea"/>
              </a:rPr>
              <a:t>中使用数据：</a:t>
            </a:r>
            <a:endParaRPr sz="2700"/>
          </a:p>
          <a:p>
            <a:pPr marL="628650" lvl="2" algn="l" defTabSz="914400">
              <a:buClrTx/>
              <a:buSzTx/>
            </a:pPr>
            <a:r>
              <a:rPr lang="en-US" altLang="zh-CN" sz="2700">
                <a:sym typeface="+mn-ea"/>
              </a:rPr>
              <a:t>{{ </a:t>
            </a:r>
            <a:r>
              <a:rPr lang="en-US" altLang="zh-CN" sz="2700">
                <a:solidFill>
                  <a:srgbClr val="00B050"/>
                </a:solidFill>
                <a:sym typeface="+mn-ea"/>
              </a:rPr>
              <a:t>msg</a:t>
            </a:r>
            <a:r>
              <a:rPr lang="en-US" altLang="zh-CN" sz="2700">
                <a:sym typeface="+mn-ea"/>
              </a:rPr>
              <a:t> }}</a:t>
            </a:r>
            <a:endParaRPr lang="zh-CN" altLang="en-US" sz="2700"/>
          </a:p>
          <a:p>
            <a:pPr algn="l">
              <a:buClrTx/>
              <a:buSzTx/>
            </a:pPr>
            <a:endParaRPr lang="zh-CN" altLang="en-US" sz="2700"/>
          </a:p>
          <a:p>
            <a:endParaRPr lang="zh-CN" altLang="en-US" sz="24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ym typeface="+mn-ea"/>
              </a:rPr>
              <a:t>v-</a:t>
            </a:r>
            <a:r>
              <a:rPr lang="en-US" sz="3200">
                <a:sym typeface="+mn-ea"/>
              </a:rPr>
              <a:t>for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遍历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数组内容</a:t>
            </a:r>
            <a:r>
              <a:rPr lang="zh-CN" altLang="en-US" sz="3200">
                <a:sym typeface="+mn-ea"/>
              </a:rPr>
              <a:t>于表格中，并将相应的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序号</a:t>
            </a:r>
            <a:r>
              <a:rPr lang="zh-CN" altLang="en-US" sz="3200">
                <a:sym typeface="+mn-ea"/>
              </a:rPr>
              <a:t>也放置在表格中。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62990" y="927100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sz="3200">
                <a:sym typeface="+mn-ea"/>
              </a:rPr>
              <a:t>v-for="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(</a:t>
            </a:r>
            <a:r>
              <a:rPr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item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,</a:t>
            </a:r>
            <a:r>
              <a:rPr sz="32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sym typeface="+mn-ea"/>
              </a:rPr>
              <a:t>index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) </a:t>
            </a:r>
            <a:r>
              <a:rPr sz="3200">
                <a:solidFill>
                  <a:srgbClr val="00B0F0"/>
                </a:solidFill>
                <a:effectLst/>
                <a:sym typeface="+mn-ea"/>
              </a:rPr>
              <a:t>in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</a:t>
            </a:r>
            <a:r>
              <a:rPr sz="320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list</a:t>
            </a:r>
            <a:r>
              <a:rPr sz="3200">
                <a:sym typeface="+mn-ea"/>
              </a:rPr>
              <a:t>"</a:t>
            </a:r>
            <a:r>
              <a:rPr lang="zh-CN" sz="3200">
                <a:sym typeface="+mn-ea"/>
              </a:rPr>
              <a:t>中每个参数的含义</a:t>
            </a:r>
            <a:endParaRPr lang="zh-CN"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 fontScale="90000"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9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v-for指令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r>
              <a:rPr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－遍历对象数组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 </a:t>
            </a:r>
            <a:r>
              <a:rPr sz="2700">
                <a:sym typeface="+mn-ea"/>
              </a:rPr>
              <a:t>v-for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r>
              <a:rPr lang="zh-CN" altLang="en-US" sz="2800"/>
              <a:t> v-for指令遍历对象数组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语法格式</a:t>
            </a:r>
            <a:r>
              <a:rPr lang="zh-CN" altLang="en-US" sz="2800"/>
              <a:t>如下所示：</a:t>
            </a:r>
            <a:endParaRPr lang="zh-CN" altLang="en-US" sz="2800"/>
          </a:p>
          <a:p>
            <a:r>
              <a:rPr lang="zh-CN" altLang="en-US" sz="2800"/>
              <a:t>v-for="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对象变量</a:t>
            </a:r>
            <a:r>
              <a:rPr lang="zh-CN" altLang="en-US" sz="2800"/>
              <a:t> </a:t>
            </a:r>
            <a:r>
              <a:rPr lang="zh-CN" altLang="en-US" sz="2800" b="1" i="1"/>
              <a:t>in</a:t>
            </a:r>
            <a:r>
              <a:rPr lang="zh-CN" altLang="en-US" sz="2800"/>
              <a:t> </a:t>
            </a:r>
            <a:r>
              <a:rPr lang="zh-CN" altLang="en-US" sz="28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对象数组</a:t>
            </a:r>
            <a:r>
              <a:rPr lang="zh-CN" altLang="en-US" sz="2800"/>
              <a:t>"</a:t>
            </a:r>
            <a:endParaRPr lang="zh-CN" altLang="en-US" sz="2800"/>
          </a:p>
          <a:p>
            <a:r>
              <a:rPr lang="zh-CN" altLang="en-US" sz="2800"/>
              <a:t>使用方法：</a:t>
            </a:r>
            <a:r>
              <a:rPr lang="en-US" altLang="zh-CN" sz="2800"/>
              <a:t>{{ 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对象变量</a:t>
            </a:r>
            <a:r>
              <a:rPr lang="en-US" altLang="zh-CN" sz="5400">
                <a:sym typeface="+mn-ea"/>
              </a:rPr>
              <a:t>.</a:t>
            </a:r>
            <a:r>
              <a:rPr sz="28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sym typeface="+mn-ea"/>
              </a:rPr>
              <a:t>属性</a:t>
            </a:r>
            <a:r>
              <a:rPr lang="en-US" altLang="zh-CN" sz="2800"/>
              <a:t> }}</a:t>
            </a:r>
            <a:endParaRPr lang="en-US" altLang="zh-CN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ym typeface="+mn-ea"/>
              </a:rPr>
              <a:t>v-</a:t>
            </a:r>
            <a:r>
              <a:rPr lang="en-US" sz="3200">
                <a:sym typeface="+mn-ea"/>
              </a:rPr>
              <a:t>for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遍历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对象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数组内容</a:t>
            </a:r>
            <a:r>
              <a:rPr lang="zh-CN" altLang="en-US" sz="3200">
                <a:sym typeface="+mn-ea"/>
              </a:rPr>
              <a:t>于表格中，并将相应的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对象属性</a:t>
            </a:r>
            <a:r>
              <a:rPr lang="zh-CN" altLang="en-US" sz="3200">
                <a:sym typeface="+mn-ea"/>
              </a:rPr>
              <a:t>内容也放置在表格中。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62990" y="927100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sz="3200">
                <a:sym typeface="+mn-ea"/>
              </a:rPr>
              <a:t>v-for="</a:t>
            </a:r>
            <a:r>
              <a:rPr lang="en-US" sz="3200">
                <a:sym typeface="+mn-ea"/>
              </a:rPr>
              <a:t>obj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</a:t>
            </a:r>
            <a:r>
              <a:rPr sz="3200">
                <a:solidFill>
                  <a:srgbClr val="00B0F0"/>
                </a:solidFill>
                <a:effectLst/>
                <a:sym typeface="+mn-ea"/>
              </a:rPr>
              <a:t>in</a:t>
            </a:r>
            <a:r>
              <a:rPr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 </a:t>
            </a:r>
            <a:r>
              <a:rPr 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objArray</a:t>
            </a:r>
            <a:r>
              <a:rPr sz="3200">
                <a:sym typeface="+mn-ea"/>
              </a:rPr>
              <a:t>"</a:t>
            </a:r>
            <a:r>
              <a:rPr lang="zh-CN" sz="3200">
                <a:sym typeface="+mn-ea"/>
              </a:rPr>
              <a:t>中每个参数的含义</a:t>
            </a:r>
            <a:endParaRPr lang="zh-CN"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10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v-for指令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r>
              <a:rPr sz="28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－遍历对象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r>
              <a:rPr lang="en-US" altLang="zh-CN" sz="2700" b="1">
                <a:solidFill>
                  <a:schemeClr val="tx1"/>
                </a:solidFill>
              </a:rPr>
              <a:t> </a:t>
            </a:r>
            <a:r>
              <a:rPr sz="2700">
                <a:sym typeface="+mn-ea"/>
              </a:rPr>
              <a:t>v-for</a:t>
            </a:r>
            <a:endParaRPr sz="27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sym typeface="+mn-ea"/>
            </a:endParaRPr>
          </a:p>
          <a:p>
            <a:r>
              <a:rPr lang="zh-CN" altLang="en-US" sz="2800"/>
              <a:t> 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遍历对象</a:t>
            </a:r>
            <a:r>
              <a:rPr lang="zh-CN" altLang="en-US" sz="2800"/>
              <a:t>使用的语法格式如下所示：</a:t>
            </a:r>
            <a:endParaRPr lang="zh-CN" altLang="en-US" sz="2800"/>
          </a:p>
          <a:p>
            <a:r>
              <a:rPr lang="zh-CN" altLang="en-US" sz="2800"/>
              <a:t>v-for="(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value,key</a:t>
            </a:r>
            <a:r>
              <a:rPr lang="zh-CN" altLang="en-US" sz="2800"/>
              <a:t>) in 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Object</a:t>
            </a:r>
            <a:r>
              <a:rPr lang="zh-CN" altLang="en-US" sz="2800"/>
              <a:t>"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sz="3200">
                <a:sym typeface="+mn-ea"/>
              </a:rPr>
              <a:t>用</a:t>
            </a:r>
            <a:r>
              <a:rPr sz="32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sym typeface="+mn-ea"/>
              </a:rPr>
              <a:t>插值表达式</a:t>
            </a:r>
            <a:r>
              <a:rPr sz="3200">
                <a:sym typeface="+mn-ea"/>
              </a:rPr>
              <a:t>来展示当前遍历的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对象</a:t>
            </a:r>
            <a:r>
              <a:rPr lang="zh-CN" altLang="en-US" sz="3200">
                <a:sym typeface="+mn-ea"/>
              </a:rPr>
              <a:t>。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62990" y="927100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zh-CN" altLang="en-US" sz="3200">
                <a:sym typeface="+mn-ea"/>
              </a:rPr>
              <a:t>v-for="(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value,key</a:t>
            </a:r>
            <a:r>
              <a:rPr lang="zh-CN" altLang="en-US" sz="3200">
                <a:sym typeface="+mn-ea"/>
              </a:rPr>
              <a:t>) in 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Object</a:t>
            </a:r>
            <a:r>
              <a:rPr lang="zh-CN" altLang="en-US" sz="3200">
                <a:sym typeface="+mn-ea"/>
              </a:rPr>
              <a:t>"</a:t>
            </a:r>
            <a:endParaRPr lang="zh-CN" altLang="en-US" sz="3200"/>
          </a:p>
          <a:p>
            <a:r>
              <a:rPr lang="zh-CN" sz="3200">
                <a:sym typeface="+mn-ea"/>
              </a:rPr>
              <a:t>中每个参数的含义</a:t>
            </a:r>
            <a:endParaRPr lang="zh-CN" sz="3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  </a:t>
            </a:r>
            <a:r>
              <a:rPr lang="zh-CN" altLang="en-US" sz="3200">
                <a:sym typeface="+mn-ea"/>
              </a:rPr>
              <a:t>使用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Vue框架</a:t>
            </a:r>
            <a:r>
              <a:rPr lang="zh-CN" altLang="en-US" sz="3200">
                <a:sym typeface="+mn-ea"/>
              </a:rPr>
              <a:t>实现网页</a:t>
            </a:r>
            <a:r>
              <a:rPr lang="zh-CN" altLang="en-US" sz="3200"/>
              <a:t>上显示“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Hello Vue World!</a:t>
            </a:r>
            <a:r>
              <a:rPr lang="zh-CN" altLang="en-US" sz="3200"/>
              <a:t>”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11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v-on指令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 </a:t>
            </a:r>
            <a:r>
              <a:rPr sz="2700">
                <a:sym typeface="+mn-ea"/>
              </a:rPr>
              <a:t>v-on指令定义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zh-CN" altLang="en-US" sz="2800"/>
              <a:t> Vue.js在HTML文档元素中，采用</a:t>
            </a:r>
            <a:r>
              <a:rPr lang="zh-CN" altLang="en-US" sz="28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v-on</a:t>
            </a:r>
            <a:r>
              <a:rPr lang="zh-CN" altLang="en-US" sz="2800"/>
              <a:t>指令来</a:t>
            </a:r>
            <a:r>
              <a:rPr lang="zh-CN" altLang="en-US" sz="28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监听DOM事件</a:t>
            </a:r>
            <a:endParaRPr lang="zh-CN" altLang="en-US" sz="28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lvl="2"/>
            <a:r>
              <a:rPr lang="zh-CN" altLang="en-US" sz="2800"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&lt;button </a:t>
            </a:r>
            <a:r>
              <a:rPr lang="zh-CN" altLang="en-US" sz="28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v-on:click</a:t>
            </a:r>
            <a:r>
              <a:rPr lang="zh-CN" altLang="en-US" sz="2800"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="</a:t>
            </a:r>
            <a:r>
              <a:rPr lang="zh-CN" altLang="en-US" sz="28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handleClick</a:t>
            </a:r>
            <a:r>
              <a:rPr lang="zh-CN" altLang="en-US" sz="2800"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"&gt;测试&lt;/button&gt;</a:t>
            </a:r>
            <a:endParaRPr lang="zh-CN" altLang="en-US" sz="2800">
              <a:ln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800">
                <a:ln/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可简写成：</a:t>
            </a:r>
            <a:endParaRPr lang="zh-CN" altLang="en-US" sz="2800">
              <a:ln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lvl="2" indent="0">
              <a:buNone/>
            </a:pPr>
            <a:r>
              <a:rPr sz="28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&lt;button </a:t>
            </a:r>
            <a:r>
              <a:rPr sz="44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:</a:t>
            </a:r>
            <a:r>
              <a:rPr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click</a:t>
            </a:r>
            <a:r>
              <a:rPr sz="28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="</a:t>
            </a:r>
            <a:r>
              <a:rPr sz="28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sym typeface="+mn-ea"/>
              </a:rPr>
              <a:t>handleClick</a:t>
            </a:r>
            <a:r>
              <a:rPr sz="2800"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"&gt;测试&lt;/button&gt;</a:t>
            </a:r>
            <a:endParaRPr lang="zh-CN" altLang="en-US" sz="28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endParaRPr lang="zh-CN" altLang="en-US" sz="2800">
              <a:ln/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2</a:t>
            </a:r>
            <a:r>
              <a:rPr sz="2700" b="1">
                <a:solidFill>
                  <a:schemeClr val="tx1"/>
                </a:solidFill>
              </a:rPr>
              <a:t>、</a:t>
            </a:r>
            <a:r>
              <a:rPr sz="2700">
                <a:sym typeface="+mn-ea"/>
              </a:rPr>
              <a:t>v-on的</a:t>
            </a:r>
            <a:r>
              <a:rPr sz="27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事件处理</a:t>
            </a:r>
            <a:r>
              <a:rPr sz="2700">
                <a:sym typeface="+mn-ea"/>
              </a:rPr>
              <a:t>函数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zh-CN" altLang="en-US" sz="2800"/>
              <a:t> 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var app = new Vue ({</a:t>
            </a:r>
            <a:endParaRPr lang="zh-CN" altLang="en-US" sz="24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el: '#app',</a:t>
            </a:r>
            <a:endParaRPr lang="zh-CN" altLang="en-US" sz="24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</a:t>
            </a:r>
            <a:r>
              <a:rPr lang="zh-CN" altLang="en-US" sz="24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methods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{</a:t>
            </a:r>
            <a:endParaRPr lang="zh-CN" altLang="en-US" sz="24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en-US" altLang="zh-CN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</a:t>
            </a:r>
            <a:r>
              <a:rPr lang="zh-CN" altLang="en-US" sz="2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handleClose</a:t>
            </a:r>
            <a:r>
              <a:rPr lang="zh-CN" altLang="en-US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 function (event) {</a:t>
            </a:r>
            <a:endParaRPr lang="zh-CN" altLang="en-US" sz="24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 //事件处理语句</a:t>
            </a:r>
            <a:endParaRPr lang="zh-CN" altLang="en-US" sz="24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   }</a:t>
            </a:r>
            <a:endParaRPr lang="zh-CN" altLang="en-US" sz="24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400">
                <a:solidFill>
                  <a:schemeClr val="tx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}</a:t>
            </a:r>
            <a:endParaRPr lang="zh-CN" altLang="en-US" sz="2400">
              <a:solidFill>
                <a:schemeClr val="tx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单击</a:t>
            </a:r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按钮，文字的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显示</a:t>
            </a:r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与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隐藏</a:t>
            </a:r>
            <a:r>
              <a:rPr lang="zh-CN" altLang="en-US" sz="3200">
                <a:sym typeface="+mn-ea"/>
              </a:rPr>
              <a:t>。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62990" y="927100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事件</a:t>
            </a:r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的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定义</a:t>
            </a:r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与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处理</a:t>
            </a:r>
            <a:endParaRPr lang="zh-CN" sz="320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12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计算属性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计算属性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zh-CN" altLang="en-US" sz="2800"/>
              <a:t> 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computed</a:t>
            </a:r>
            <a:r>
              <a:rPr lang="zh-CN" altLang="en-US" sz="2800"/>
              <a:t>对象就是用于定义计算属性的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计算属性的键值是一个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拥有返回值</a:t>
            </a:r>
            <a:r>
              <a:rPr lang="zh-CN" altLang="en-US" sz="2800"/>
              <a:t>的</a:t>
            </a:r>
            <a:r>
              <a:rPr lang="zh-CN" altLang="en-US" sz="28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函数</a:t>
            </a:r>
            <a:r>
              <a:rPr lang="zh-CN" altLang="en-US" sz="2800"/>
              <a:t>，该函数中可以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访问</a:t>
            </a:r>
            <a:r>
              <a:rPr lang="zh-CN" altLang="en-US" sz="2800"/>
              <a:t>到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data中</a:t>
            </a:r>
            <a:r>
              <a:rPr lang="zh-CN" altLang="en-US" sz="2800"/>
              <a:t>的所有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属性</a:t>
            </a:r>
            <a:r>
              <a:rPr lang="zh-CN" altLang="en-US" sz="2800"/>
              <a:t>。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lang="en-US" altLang="zh-CN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 </a:t>
            </a:r>
            <a:r>
              <a:rPr lang="zh-CN" altLang="en-US" sz="3200">
                <a:solidFill>
                  <a:schemeClr val="tx1">
                    <a:lumMod val="85000"/>
                    <a:lumOff val="15000"/>
                  </a:schemeClr>
                </a:solidFill>
                <a:sym typeface="+mn-ea"/>
              </a:rPr>
              <a:t>展示</a:t>
            </a:r>
            <a:r>
              <a:rPr lang="zh-CN" altLang="en-US" sz="3200">
                <a:sym typeface="+mn-ea"/>
              </a:rPr>
              <a:t>购物车内多个商品，以及这些商品的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总价</a:t>
            </a:r>
            <a:r>
              <a:rPr lang="zh-CN" altLang="en-US" sz="3200">
                <a:sym typeface="+mn-ea"/>
              </a:rPr>
              <a:t>。</a:t>
            </a:r>
            <a:endParaRPr lang="zh-CN" altLang="en-US"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62990" y="927100"/>
            <a:ext cx="7138670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</a:t>
            </a:r>
            <a:r>
              <a:rPr lang="zh-CN" sz="3200"/>
              <a:t>购买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数量变化</a:t>
            </a:r>
            <a:r>
              <a:rPr lang="zh-CN" sz="3200"/>
              <a:t>或者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增删商品</a:t>
            </a:r>
            <a:r>
              <a:rPr lang="zh-CN" sz="3200"/>
              <a:t>时，计算属性就会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自动更新</a:t>
            </a:r>
            <a:r>
              <a:rPr lang="zh-CN" sz="3200"/>
              <a:t>，视图中的总价也会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自动</a:t>
            </a:r>
            <a:r>
              <a:rPr lang="zh-CN" sz="3200"/>
              <a:t>变化。</a:t>
            </a:r>
            <a:endParaRPr lang="zh-CN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810760" y="2056765"/>
            <a:ext cx="4058285" cy="2225040"/>
          </a:xfrm>
        </p:spPr>
        <p:txBody>
          <a:bodyPr>
            <a:normAutofit fontScale="90000"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13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计算属性与</a:t>
            </a:r>
            <a:r>
              <a:rPr sz="3555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计算方法</a:t>
            </a: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的区别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58875" y="927100"/>
            <a:ext cx="7138670" cy="3538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1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）</a:t>
            </a:r>
            <a:r>
              <a:rPr lang="en-US" alt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Vue</a:t>
            </a:r>
            <a:r>
              <a:rPr lang="zh-CN" altLang="en-US" sz="3200">
                <a:sym typeface="+mn-ea"/>
              </a:rPr>
              <a:t>框架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引入</a:t>
            </a:r>
            <a:r>
              <a:rPr lang="zh-CN" altLang="en-US" sz="3200">
                <a:sym typeface="+mn-ea"/>
              </a:rPr>
              <a:t>方式。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  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2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</a:t>
            </a:r>
            <a:r>
              <a:rPr lang="zh-CN" altLang="en-US" sz="3200">
                <a:sym typeface="+mn-ea"/>
              </a:rPr>
              <a:t>Vue</a:t>
            </a:r>
            <a:r>
              <a:rPr lang="en-US" altLang="zh-CN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数据定义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与绑定</a:t>
            </a:r>
            <a:r>
              <a:rPr lang="zh-CN" altLang="en-US" sz="3200">
                <a:sym typeface="+mn-ea"/>
              </a:rPr>
              <a:t>方法。</a:t>
            </a:r>
            <a:endParaRPr lang="zh-CN" altLang="en-US" sz="3200">
              <a:sym typeface="+mn-ea"/>
            </a:endParaRPr>
          </a:p>
          <a:p>
            <a:endParaRPr lang="zh-CN" altLang="en-US" sz="3200">
              <a:sym typeface="+mn-ea"/>
            </a:endParaRPr>
          </a:p>
          <a:p>
            <a:r>
              <a:rPr lang="zh-CN" altLang="en-US" sz="3200"/>
              <a:t>  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（</a:t>
            </a:r>
            <a:r>
              <a:rPr lang="en-US" altLang="zh-CN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3</a:t>
            </a:r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sym typeface="+mn-ea"/>
              </a:rPr>
              <a:t>）</a:t>
            </a:r>
            <a:r>
              <a:rPr lang="zh-CN" altLang="en-US" sz="3200">
                <a:sym typeface="+mn-ea"/>
              </a:rPr>
              <a:t>Vue控制对象设定方式。</a:t>
            </a:r>
            <a:endParaRPr lang="zh-CN" altLang="en-US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计算属性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zh-CN" altLang="en-US" sz="2800"/>
              <a:t> 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computed</a:t>
            </a:r>
            <a:r>
              <a:rPr lang="zh-CN" altLang="en-US" sz="280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被</a:t>
            </a:r>
            <a:r>
              <a:rPr lang="zh-CN" altLang="en-US" sz="2800"/>
              <a:t>视为一个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变量</a:t>
            </a:r>
            <a:r>
              <a:rPr lang="zh-CN" altLang="en-US" sz="2800"/>
              <a:t>，可以直接使用，无需进行函数调用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当计算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结果</a:t>
            </a:r>
            <a:r>
              <a:rPr lang="zh-CN" altLang="en-US" sz="2800"/>
              <a:t>发生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变化</a:t>
            </a:r>
            <a:r>
              <a:rPr lang="zh-CN" altLang="en-US" sz="2800"/>
              <a:t>会被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再</a:t>
            </a:r>
            <a:r>
              <a:rPr lang="zh-CN" altLang="en-US" sz="2800"/>
              <a:t>次被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调用</a:t>
            </a:r>
            <a:r>
              <a:rPr lang="zh-CN" altLang="en-US" sz="2800"/>
              <a:t>。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2.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计算方法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zh-CN" altLang="en-US" sz="2800"/>
              <a:t> 在调用时一定要加括号，例如add()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调用时机是网页加载后调用一次，以后只有用程序代码调用，还被运行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>
                <a:sym typeface="+mn-ea"/>
              </a:rPr>
              <a:t>用户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输入</a:t>
            </a:r>
            <a:r>
              <a:rPr sz="3200">
                <a:sym typeface="+mn-ea"/>
              </a:rPr>
              <a:t>宽度和高度，使用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计算属性</a:t>
            </a:r>
            <a:r>
              <a:rPr sz="3200">
                <a:sym typeface="+mn-ea"/>
              </a:rPr>
              <a:t>计算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面积</a:t>
            </a:r>
            <a:r>
              <a:rPr sz="3200">
                <a:sym typeface="+mn-ea"/>
              </a:rPr>
              <a:t>，使用</a:t>
            </a:r>
            <a:r>
              <a:rPr sz="32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sym typeface="+mn-ea"/>
              </a:rPr>
              <a:t>计算方法</a:t>
            </a:r>
            <a:r>
              <a:rPr sz="3200">
                <a:sym typeface="+mn-ea"/>
              </a:rPr>
              <a:t>计算宽度与高度之</a:t>
            </a:r>
            <a:r>
              <a:rPr sz="32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sym typeface="+mn-ea"/>
              </a:rPr>
              <a:t>和</a:t>
            </a:r>
            <a:endParaRPr sz="320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75385" y="927100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计算属性</a:t>
            </a:r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当数据发生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变化</a:t>
            </a:r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时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自动</a:t>
            </a:r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计算</a:t>
            </a:r>
            <a:r>
              <a:rPr lang="zh-CN" sz="3200"/>
              <a:t>。</a:t>
            </a:r>
            <a:endParaRPr lang="zh-CN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731385" y="2056765"/>
            <a:ext cx="4412615" cy="2225040"/>
          </a:xfrm>
        </p:spPr>
        <p:txBody>
          <a:bodyPr>
            <a:normAutofit fontScale="90000"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14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</a:t>
            </a:r>
            <a:r>
              <a:rPr sz="3555"/>
              <a:t>计算属性的</a:t>
            </a:r>
            <a: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setter</a:t>
            </a:r>
            <a:b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4787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计算属性</a:t>
            </a:r>
            <a:endParaRPr sz="2700">
              <a:sym typeface="+mn-ea"/>
            </a:endParaRPr>
          </a:p>
          <a:p>
            <a:pPr marL="0" indent="0">
              <a:buNone/>
            </a:pPr>
            <a:r>
              <a:rPr lang="zh-CN" altLang="en-US" sz="2800"/>
              <a:t> 计算属性都包含一个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getter</a:t>
            </a:r>
            <a:r>
              <a:rPr lang="zh-CN" altLang="en-US" sz="2800"/>
              <a:t>和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setter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 </a:t>
            </a:r>
            <a:r>
              <a:rPr lang="zh-CN" altLang="en-US" sz="28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getter读取数据</a:t>
            </a:r>
            <a:r>
              <a:rPr lang="zh-CN" altLang="en-US" sz="2800"/>
              <a:t>。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  setter设置数据值。当手动修改计算属性的值时，就会触发setter函数，执行一些自定义的操作。</a:t>
            </a: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名字</a:t>
            </a:r>
            <a:r>
              <a:rPr sz="3200">
                <a:sym typeface="+mn-ea"/>
              </a:rPr>
              <a:t>字符串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拼接</a:t>
            </a:r>
            <a:endParaRPr sz="320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75385" y="927100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lang="en-US" alt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getter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与</a:t>
            </a:r>
            <a:r>
              <a:rPr lang="en-US" alt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setter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调用时机</a:t>
            </a:r>
            <a:r>
              <a:rPr lang="zh-CN" sz="3200"/>
              <a:t>。</a:t>
            </a:r>
            <a:endParaRPr lang="zh-CN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731385" y="2056765"/>
            <a:ext cx="441261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15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    </a:t>
            </a:r>
            <a: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过滤器</a:t>
            </a:r>
            <a:b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过滤器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solidFill>
                  <a:schemeClr val="tx1"/>
                </a:solidFill>
                <a:effectLst>
                  <a:outerShdw dist="38100" dir="2640000" algn="bl" rotWithShape="0">
                    <a:schemeClr val="accent1"/>
                  </a:outerShdw>
                </a:effectLst>
              </a:rPr>
              <a:t>基本概念</a:t>
            </a:r>
            <a:endParaRPr sz="27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800"/>
              <a:t> （</a:t>
            </a:r>
            <a:r>
              <a:rPr lang="en-US" altLang="zh-CN" sz="2800"/>
              <a:t>1</a:t>
            </a:r>
            <a:r>
              <a:rPr lang="zh-CN" altLang="en-US" sz="2800"/>
              <a:t>）提供了一种执行文本转换的方法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 （</a:t>
            </a:r>
            <a:r>
              <a:rPr lang="en-US" altLang="zh-CN" sz="2800"/>
              <a:t>2</a:t>
            </a:r>
            <a:r>
              <a:rPr lang="zh-CN" altLang="en-US" sz="2800"/>
              <a:t>）过滤器不会修改数据，只是改变用户在网页上的显示形式。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92530" y="1099820"/>
            <a:ext cx="7138670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/>
              <a:t>例13-</a:t>
            </a:r>
            <a:r>
              <a:rPr lang="en-US" altLang="zh-CN" sz="3200"/>
              <a:t>2</a:t>
            </a:r>
            <a:r>
              <a:rPr lang="zh-CN" altLang="en-US" sz="3200"/>
              <a:t>   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实时</a:t>
            </a:r>
            <a:r>
              <a:rPr lang="zh-CN" altLang="en-US" sz="3200"/>
              <a:t>显示</a:t>
            </a:r>
            <a:r>
              <a:rPr lang="zh-CN" altLang="en-US" sz="32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当前时间</a:t>
            </a:r>
            <a:endParaRPr lang="zh-CN" altLang="en-US" sz="32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2.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过滤器定义</a:t>
            </a:r>
            <a:r>
              <a:rPr lang="zh-CN" altLang="en-US" sz="2800"/>
              <a:t> 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（</a:t>
            </a:r>
            <a:r>
              <a:rPr lang="en-US" altLang="zh-CN" sz="2800"/>
              <a:t>1</a:t>
            </a:r>
            <a:r>
              <a:rPr lang="zh-CN" altLang="en-US" sz="2800"/>
              <a:t>）插值表达式 {{ }} 和 v-bind 表达式，然后由管道操作符“ | ”进行指示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 （</a:t>
            </a:r>
            <a:r>
              <a:rPr lang="en-US" altLang="zh-CN" sz="2800"/>
              <a:t>2</a:t>
            </a:r>
            <a:r>
              <a:rPr lang="zh-CN" altLang="en-US" sz="2800"/>
              <a:t>）语法格式如下：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&lt;!-- 在双花括号中调用过滤器 --&gt;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{{ message | 过滤器名}}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&lt;!-- 在v-bind中调用过滤器 --&gt;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&lt;div v-bind:id="rawId | 过滤器名"&gt;&lt;/div&gt;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3.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过滤器参数</a:t>
            </a:r>
            <a:r>
              <a:rPr lang="zh-CN" altLang="en-US" sz="2800"/>
              <a:t> 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过滤器可以接受参数，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参数</a:t>
            </a:r>
            <a:r>
              <a:rPr lang="zh-CN" altLang="en-US" sz="2800"/>
              <a:t>跟在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过滤器</a:t>
            </a:r>
            <a:r>
              <a:rPr lang="zh-CN" altLang="en-US" sz="2800"/>
              <a:t>名称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后面</a:t>
            </a:r>
            <a:r>
              <a:rPr lang="zh-CN" altLang="en-US" sz="2800"/>
              <a:t>，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参数</a:t>
            </a:r>
            <a:r>
              <a:rPr lang="zh-CN" altLang="en-US" sz="2800"/>
              <a:t>之间以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空格分隔</a:t>
            </a:r>
            <a:r>
              <a:rPr lang="zh-CN" altLang="en-US" sz="2800"/>
              <a:t>。代码示例如下所示：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{{ message 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| 过滤器名 'argl' arg2</a:t>
            </a:r>
            <a:r>
              <a:rPr lang="zh-CN" altLang="en-US" sz="2800"/>
              <a:t>}}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过滤器函数始终以管道操作符前面表达式的值作为第一个参数</a:t>
            </a:r>
            <a:endParaRPr lang="zh-CN" altLang="en-US" sz="28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marL="0" indent="0">
              <a:buNone/>
            </a:pP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3.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数组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map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方法</a:t>
            </a:r>
            <a:r>
              <a:rPr lang="zh-CN" altLang="en-US" sz="2800"/>
              <a:t> 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过滤器可以接受参数，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参数</a:t>
            </a:r>
            <a:r>
              <a:rPr lang="zh-CN" altLang="en-US" sz="2800"/>
              <a:t>跟在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过滤器</a:t>
            </a:r>
            <a:r>
              <a:rPr lang="zh-CN" altLang="en-US" sz="2800"/>
              <a:t>名称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后面</a:t>
            </a:r>
            <a:r>
              <a:rPr lang="zh-CN" altLang="en-US" sz="2800"/>
              <a:t>，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参数</a:t>
            </a:r>
            <a:r>
              <a:rPr lang="zh-CN" altLang="en-US" sz="2800"/>
              <a:t>之间以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空格分隔</a:t>
            </a:r>
            <a:r>
              <a:rPr lang="zh-CN" altLang="en-US" sz="2800"/>
              <a:t>。代码示例如下所示：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{{ message 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| 过滤器名 'argl' arg2</a:t>
            </a:r>
            <a:r>
              <a:rPr lang="zh-CN" altLang="en-US" sz="2800"/>
              <a:t>}}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过滤器函数始终以管道操作符前面表达式的值作为第一个参数</a:t>
            </a:r>
            <a:endParaRPr lang="zh-CN" altLang="en-US" sz="280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marL="0" indent="0">
              <a:buNone/>
            </a:pPr>
            <a:endParaRPr lang="zh-CN" altLang="en-US" sz="2800"/>
          </a:p>
          <a:p>
            <a:pPr marL="0" indent="0">
              <a:buNone/>
            </a:pP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>
                <a:sym typeface="+mn-ea"/>
              </a:rPr>
              <a:t>对用户输入的一串字符串的每个英文单词使用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过滤器</a:t>
            </a:r>
            <a:r>
              <a:rPr sz="3200">
                <a:sym typeface="+mn-ea"/>
              </a:rPr>
              <a:t>将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首字母</a:t>
            </a:r>
            <a:r>
              <a:rPr sz="3200">
                <a:sym typeface="+mn-ea"/>
              </a:rPr>
              <a:t>修改成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大写</a:t>
            </a:r>
            <a:r>
              <a:rPr sz="3200">
                <a:sym typeface="+mn-ea"/>
              </a:rPr>
              <a:t>再进行显示</a:t>
            </a:r>
            <a:endParaRPr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75385" y="927100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过滤器调用时机</a:t>
            </a:r>
            <a:r>
              <a:rPr lang="zh-CN" sz="3200"/>
              <a:t>。</a:t>
            </a:r>
            <a:endParaRPr lang="zh-CN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731385" y="2056765"/>
            <a:ext cx="441261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16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    </a:t>
            </a:r>
            <a:r>
              <a:rPr altLang="zh-CN"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全局</a:t>
            </a:r>
            <a:r>
              <a:rPr sz="3555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过滤器</a:t>
            </a:r>
            <a:b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lang="en-US" altLang="zh-CN" sz="2700" b="1"/>
              <a:t>全局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过滤器</a:t>
            </a:r>
            <a:endParaRPr sz="27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800"/>
              <a:t> 在创建Vue</a:t>
            </a:r>
            <a:r>
              <a:rPr lang="zh-CN" altLang="en-US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实例之前</a:t>
            </a:r>
            <a:r>
              <a:rPr lang="zh-CN" altLang="en-US" sz="2800"/>
              <a:t>进行全局过滤器</a:t>
            </a:r>
            <a:r>
              <a:rPr lang="zh-CN" altLang="en-US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定义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2.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全局</a:t>
            </a:r>
            <a:r>
              <a:rPr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过滤器定义</a:t>
            </a:r>
            <a:r>
              <a:rPr lang="zh-CN" altLang="en-US" sz="2800"/>
              <a:t> 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//JavaScript定义部分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Vue.filter('过滤器名称',过滤器函数)</a:t>
            </a:r>
            <a:endParaRPr lang="zh-CN" altLang="en-US" sz="280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800"/>
              <a:t>new vm=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new Vue</a:t>
            </a:r>
            <a:r>
              <a:rPr lang="zh-CN" altLang="en-US" sz="2800"/>
              <a:t>({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   ......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})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//HTML语句部分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&lt;h2&gt;{{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data | 过滤器名称(参数) </a:t>
            </a:r>
            <a:r>
              <a:rPr lang="zh-CN" altLang="en-US" sz="2800"/>
              <a:t>}}&lt;/h2&gt;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>
                <a:sym typeface="+mn-ea"/>
              </a:rPr>
              <a:t>定义全局过滤器，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一位数</a:t>
            </a:r>
            <a:r>
              <a:rPr lang="zh-CN" sz="3200">
                <a:sym typeface="+mn-ea"/>
              </a:rPr>
              <a:t>前面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补</a:t>
            </a:r>
            <a:r>
              <a:rPr lang="en-US" alt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0</a:t>
            </a:r>
            <a:r>
              <a:rPr lang="zh-CN" altLang="en-US" sz="3200">
                <a:sym typeface="+mn-ea"/>
              </a:rPr>
              <a:t>，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两位数</a:t>
            </a:r>
            <a:r>
              <a:rPr lang="zh-CN" altLang="en-US" sz="3200">
                <a:sym typeface="+mn-ea"/>
              </a:rPr>
              <a:t>以上</a:t>
            </a:r>
            <a:r>
              <a:rPr lang="zh-CN" altLang="en-US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直接显示</a:t>
            </a:r>
            <a:endParaRPr lang="zh-CN" altLang="en-US" sz="320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75385" y="927100"/>
            <a:ext cx="71386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全局过滤器与本地过滤器区别</a:t>
            </a:r>
            <a:r>
              <a:rPr lang="zh-CN" sz="3200"/>
              <a:t>。</a:t>
            </a:r>
            <a:endParaRPr lang="zh-CN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2412" y="1090938"/>
            <a:ext cx="8139178" cy="5388907"/>
          </a:xfrm>
        </p:spPr>
        <p:txBody>
          <a:bodyPr>
            <a:noAutofit/>
          </a:bodyPr>
          <a:p>
            <a:r>
              <a:rPr sz="2700"/>
              <a:t>1. 文本插值</a:t>
            </a:r>
            <a:endParaRPr sz="2700"/>
          </a:p>
          <a:p>
            <a:r>
              <a:rPr lang="zh-CN" altLang="en-US" sz="2400"/>
              <a:t>   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文本插值</a:t>
            </a:r>
            <a:r>
              <a:rPr lang="zh-CN" altLang="en-US" sz="2800"/>
              <a:t>是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数据绑定</a:t>
            </a:r>
            <a:r>
              <a:rPr lang="zh-CN" altLang="en-US" sz="2800"/>
              <a:t>的最基本形式，使用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双花括号</a:t>
            </a:r>
            <a:r>
              <a:rPr lang="zh-CN" altLang="en-US" sz="2800"/>
              <a:t>“</a:t>
            </a:r>
            <a:r>
              <a:rPr lang="zh-CN" altLang="en-US" sz="2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{{ }}</a:t>
            </a:r>
            <a:r>
              <a:rPr lang="zh-CN" altLang="en-US" sz="2800"/>
              <a:t>”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731385" y="2056765"/>
            <a:ext cx="4412615" cy="2225040"/>
          </a:xfrm>
        </p:spPr>
        <p:txBody>
          <a:bodyPr>
            <a:normAutofit/>
          </a:bodyPr>
          <a:lstStyle/>
          <a:p>
            <a:r>
              <a:rPr lang="zh-CN" altLang="en-US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例13-</a:t>
            </a: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17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    </a:t>
            </a:r>
            <a:r>
              <a:rPr altLang="zh-CN"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全局</a:t>
            </a:r>
            <a:r>
              <a:rPr sz="3555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过滤器</a:t>
            </a:r>
            <a:b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1.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sz="2700">
                <a:sym typeface="+mn-ea"/>
              </a:rPr>
              <a:t>监听属性</a:t>
            </a:r>
            <a:endParaRPr sz="2700" b="1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  <a:p>
            <a:pPr marL="0" indent="0">
              <a:buNone/>
            </a:pPr>
            <a:r>
              <a:rPr lang="zh-CN" altLang="en-US" sz="2800"/>
              <a:t> 监听属性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watch</a:t>
            </a:r>
            <a:r>
              <a:rPr lang="zh-CN" altLang="en-US" sz="2800"/>
              <a:t>用来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监听</a:t>
            </a:r>
            <a:r>
              <a:rPr lang="zh-CN" altLang="en-US" sz="2800" b="1">
                <a:solidFill>
                  <a:srgbClr val="FF0000"/>
                </a:solidFill>
              </a:rPr>
              <a:t>指定属性</a:t>
            </a:r>
            <a:r>
              <a:rPr lang="zh-CN" altLang="en-US" sz="2800"/>
              <a:t>的变化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watch内都是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函数</a:t>
            </a:r>
            <a:r>
              <a:rPr lang="zh-CN" altLang="en-US" sz="2800"/>
              <a:t>，函数的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名称</a:t>
            </a:r>
            <a:r>
              <a:rPr lang="zh-CN" altLang="en-US" sz="2800"/>
              <a:t>是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data</a:t>
            </a:r>
            <a:r>
              <a:rPr lang="zh-CN" altLang="en-US" sz="2800"/>
              <a:t>中的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属性名称</a:t>
            </a:r>
            <a:r>
              <a:rPr lang="zh-CN" altLang="en-US" sz="2800"/>
              <a:t>，watch中的函数</a:t>
            </a:r>
            <a:r>
              <a:rPr lang="zh-CN" altLang="en-US" sz="28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不需要调用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当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属性发生改变</a:t>
            </a:r>
            <a:r>
              <a:rPr lang="zh-CN" altLang="en-US" sz="2800"/>
              <a:t>那么就会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触发</a:t>
            </a:r>
            <a:r>
              <a:rPr lang="zh-CN" altLang="en-US" sz="2800"/>
              <a:t>watch函数，每个函数都会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接受两个值</a:t>
            </a:r>
            <a:r>
              <a:rPr lang="zh-CN" altLang="en-US" sz="2800"/>
              <a:t>，分别是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新值</a:t>
            </a:r>
            <a:r>
              <a:rPr lang="zh-CN" altLang="en-US" sz="2800"/>
              <a:t>和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旧值</a:t>
            </a:r>
            <a:endParaRPr lang="zh-CN" altLang="en-US" sz="280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02412" y="417199"/>
            <a:ext cx="8139178" cy="441964"/>
          </a:xfrm>
        </p:spPr>
        <p:txBody>
          <a:bodyPr/>
          <a:p>
            <a:r>
              <a:rPr lang="zh-CN" altLang="en-US" sz="3200"/>
              <a:t>知识点：</a:t>
            </a:r>
            <a:endParaRPr lang="zh-CN" altLang="en-US" sz="320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0022" y="1090938"/>
            <a:ext cx="8139178" cy="5388907"/>
          </a:xfrm>
        </p:spPr>
        <p:txBody>
          <a:bodyPr>
            <a:noAutofit/>
          </a:bodyPr>
          <a:p>
            <a:pPr marL="0" indent="0">
              <a:buNone/>
            </a:pPr>
            <a:r>
              <a:rPr lang="en-US" altLang="zh-CN" sz="2700" b="1">
                <a:solidFill>
                  <a:schemeClr val="tx1"/>
                </a:solidFill>
              </a:rPr>
              <a:t> 2.</a:t>
            </a:r>
            <a:r>
              <a:rPr lang="en-US" altLang="zh-CN" sz="2700" b="1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监听属性</a:t>
            </a:r>
            <a:r>
              <a:rPr lang="zh-CN" altLang="en-US" sz="2800"/>
              <a:t>的</a:t>
            </a: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定义</a:t>
            </a:r>
            <a:r>
              <a:rPr lang="zh-CN" altLang="en-US" sz="2800"/>
              <a:t>语法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watch</a:t>
            </a:r>
            <a:r>
              <a:rPr lang="zh-CN" altLang="en-US" sz="2800"/>
              <a:t>:{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    </a:t>
            </a:r>
            <a:r>
              <a:rPr lang="zh-CN" altLang="en-US" sz="28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监听的属性名(新值,旧值)</a:t>
            </a:r>
            <a:r>
              <a:rPr lang="zh-CN" altLang="en-US" sz="2800"/>
              <a:t>{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   		......</a:t>
            </a:r>
            <a:endParaRPr lang="zh-CN" altLang="en-US" sz="2800"/>
          </a:p>
          <a:p>
            <a:pPr marL="0" indent="0">
              <a:buNone/>
            </a:pPr>
            <a:r>
              <a:rPr lang="en-US" altLang="zh-CN" sz="2800"/>
              <a:t>	</a:t>
            </a:r>
            <a:r>
              <a:rPr lang="zh-CN" altLang="en-US" sz="2800"/>
              <a:t>}</a:t>
            </a:r>
            <a:endParaRPr lang="zh-CN" altLang="en-US" sz="2800"/>
          </a:p>
          <a:p>
            <a:pPr marL="0" indent="0">
              <a:buNone/>
            </a:pPr>
            <a:r>
              <a:rPr lang="zh-CN" altLang="en-US" sz="2800"/>
              <a:t>}</a:t>
            </a:r>
            <a:endParaRPr lang="zh-CN" altLang="en-US" sz="280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5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74140" y="1541145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实现：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  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监听</a:t>
            </a:r>
            <a:r>
              <a:rPr sz="3200">
                <a:sym typeface="+mn-ea"/>
              </a:rPr>
              <a:t>用户输入一个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数字</a:t>
            </a:r>
            <a:r>
              <a:rPr sz="3200">
                <a:sym typeface="+mn-ea"/>
              </a:rPr>
              <a:t>（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0</a:t>
            </a:r>
            <a:r>
              <a:rPr sz="3200">
                <a:sym typeface="+mn-ea"/>
              </a:rPr>
              <a:t>－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25</a:t>
            </a:r>
            <a:r>
              <a:rPr sz="3200">
                <a:sym typeface="+mn-ea"/>
              </a:rPr>
              <a:t>），然后把其对应的</a:t>
            </a:r>
            <a:r>
              <a:rPr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sym typeface="+mn-ea"/>
              </a:rPr>
              <a:t>大写字母</a:t>
            </a:r>
            <a:r>
              <a:rPr sz="3200">
                <a:sym typeface="+mn-ea"/>
              </a:rPr>
              <a:t>显示出来</a:t>
            </a:r>
            <a:endParaRPr sz="3200"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75385" y="927100"/>
            <a:ext cx="7138670" cy="20612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总结：</a:t>
            </a:r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endParaRPr lang="zh-CN" altLang="en-US" sz="320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sym typeface="+mn-ea"/>
            </a:endParaRPr>
          </a:p>
          <a:p>
            <a:r>
              <a:rPr lang="zh-CN" sz="3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</a:t>
            </a:r>
            <a:r>
              <a:rPr lang="zh-CN" sz="320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被监听的属性值发生改变就会触发所对应的函数</a:t>
            </a:r>
            <a:r>
              <a:rPr lang="zh-CN" sz="3200"/>
              <a:t>。</a:t>
            </a:r>
            <a:endParaRPr lang="zh-CN" sz="3200"/>
          </a:p>
        </p:txBody>
      </p:sp>
    </p:spTree>
    <p:custDataLst>
      <p:tags r:id="rId1"/>
    </p:custData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idx="13"/>
            <p:custDataLst>
              <p:tags r:id="rId1"/>
            </p:custDataLst>
          </p:nvPr>
        </p:nvSpPr>
        <p:spPr>
          <a:xfrm>
            <a:off x="4731385" y="2056765"/>
            <a:ext cx="4412615" cy="2225040"/>
          </a:xfrm>
        </p:spPr>
        <p:txBody>
          <a:bodyPr>
            <a:normAutofit/>
          </a:bodyPr>
          <a:lstStyle/>
          <a:p>
            <a:r>
              <a:rPr sz="3555">
                <a:solidFill>
                  <a:schemeClr val="tx1">
                    <a:lumMod val="85000"/>
                    <a:lumOff val="15000"/>
                  </a:schemeClr>
                </a:solidFill>
              </a:rPr>
              <a:t>综合实例</a:t>
            </a:r>
            <a:b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altLang="zh-CN" sz="3555">
                <a:solidFill>
                  <a:schemeClr val="tx1">
                    <a:lumMod val="85000"/>
                    <a:lumOff val="15000"/>
                  </a:schemeClr>
                </a:solidFill>
              </a:rPr>
              <a:t>     </a:t>
            </a:r>
            <a:br>
              <a:rPr sz="3555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r>
              <a:rPr sz="3555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     </a:t>
            </a:r>
            <a:endParaRPr sz="28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10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6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ottomTop"/>
</p:tagLst>
</file>

<file path=ppt/tags/tag10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10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116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7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navigation"/>
</p:tagLst>
</file>

<file path=ppt/tags/tag11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11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12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8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elt"/>
</p:tagLst>
</file>

<file path=ppt/tags/tag12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12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13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136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204165"/>
  <p:tag name="KSO_WM_TEMPLATE_MASTER_TYPE" val="1"/>
  <p:tag name="KSO_WM_TEMPLATE_COLOR_TYPE" val="1"/>
  <p:tag name="KSO_WM_TEMPLATE_MASTER_THUMB_INDEX" val="12"/>
  <p:tag name="KSO_WM_TEMPLATE_THUMBS_INDEX" val="1、4、7、8、9、12、15、16、20、23、24、25、26、29、34、39、42、43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1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INDEX" val="1"/>
  <p:tag name="KSO_WM_UNIT_TYPE" val="y"/>
  <p:tag name="KSO_WM_SLIDE_BACKGROUND_MASK_FLAG" val="1"/>
</p:tagLst>
</file>

<file path=ppt/tags/tag1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216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21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222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3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frame"/>
</p:tagLst>
</file>

<file path=ppt/tags/tag223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224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4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leftRight"/>
</p:tagLst>
</file>

<file path=ppt/tags/tag231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238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5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topBottom"/>
</p:tagLst>
</file>

<file path=ppt/tags/tag23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ags/tag2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K_DARK_LIGHT" val="2"/>
  <p:tag name="KSO_WM_SLIDE_BACKGROUND_TYPE" val="topBottom"/>
</p:tagLst>
</file>

<file path=ppt/tags/tag24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6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ottomTop"/>
</p:tagLst>
</file>

<file path=ppt/tags/tag24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24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K_DARK_LIGHT" val="2"/>
  <p:tag name="KSO_WM_SLIDE_BACKGROUND_TYPE" val="bottomTop"/>
</p:tagLst>
</file>

<file path=ppt/tags/tag256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7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navigation"/>
</p:tagLst>
</file>

<file path=ppt/tags/tag25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25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</p:tagLst>
</file>

<file path=ppt/tags/tag2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K_DARK_LIGHT" val="2"/>
  <p:tag name="KSO_WM_SLIDE_BACKGROUND_TYPE" val="navigation"/>
</p:tagLst>
</file>

<file path=ppt/tags/tag267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8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belt"/>
</p:tagLst>
</file>

<file path=ppt/tags/tag268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26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K_DARK_LIGHT" val="2"/>
  <p:tag name="KSO_WM_SLIDE_BACKGROUND_TYPE" val="belt"/>
</p:tagLst>
</file>

<file path=ppt/tags/tag275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276.xml><?xml version="1.0" encoding="utf-8"?>
<p:tagLst xmlns:p="http://schemas.openxmlformats.org/presentationml/2006/main">
  <p:tag name="KSO_WM_TAG_VERSION" val="1.0"/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EMPLATE_CATEGORY" val="custom"/>
  <p:tag name="KSO_WM_TEMPLATE_INDEX" val="20204165"/>
</p:tagLst>
</file>

<file path=ppt/tags/tag2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0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204165"/>
  <p:tag name="KSO_WM_TEMPLATE_MASTER_TYPE" val="1"/>
  <p:tag name="KSO_WM_TEMPLATE_COLOR_TYPE" val="1"/>
  <p:tag name="KSO_WM_TEMPLATE_MASTER_THUMB_INDEX" val="12"/>
  <p:tag name="KSO_WM_TEMPLATE_THUMBS_INDEX" val="1、4、7、8、9、12、15、16、20、23、24、25、26、29、34、39、42、43"/>
</p:tagLst>
</file>

<file path=ppt/tags/tag28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8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29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4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05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0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0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1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12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1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18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19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5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26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2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2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1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32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3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37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38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3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2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43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4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47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48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4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3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54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5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58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59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4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65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6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69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0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7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7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73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74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7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7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77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78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79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0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81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82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83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84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385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86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87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88.xml><?xml version="1.0" encoding="utf-8"?>
<p:tagLst xmlns:p="http://schemas.openxmlformats.org/presentationml/2006/main">
  <p:tag name="KSO_WM_TEMPLATE_CATEGORY" val="custom"/>
  <p:tag name="KSO_WM_TEMPLATE_INDEX" val="20204165"/>
</p:tagLst>
</file>

<file path=ppt/tags/tag389.xml><?xml version="1.0" encoding="utf-8"?>
<p:tagLst xmlns:p="http://schemas.openxmlformats.org/presentationml/2006/main">
  <p:tag name="KSO_WM_UNIT_ISCONTENTSTITLE" val="0"/>
  <p:tag name="KSO_WM_UNIT_PRESET_TEXT" val="马卡龙味的冬天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4165_1*a*1"/>
  <p:tag name="KSO_WM_TEMPLATE_CATEGORY" val="custom"/>
  <p:tag name="KSO_WM_TEMPLATE_INDEX" val="20204165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0.xml><?xml version="1.0" encoding="utf-8"?>
<p:tagLst xmlns:p="http://schemas.openxmlformats.org/presentationml/2006/main">
  <p:tag name="KSO_WM_SLIDE_ID" val="custom20204165_1"/>
  <p:tag name="KSO_WM_TEMPLATE_SUBCATEGORY" val="0"/>
  <p:tag name="KSO_WM_TEMPLATE_MASTER_TYPE" val="1"/>
  <p:tag name="KSO_WM_TEMPLATE_COLOR_TYPE" val="1"/>
  <p:tag name="KSO_WM_SLIDE_TYPE" val="title"/>
  <p:tag name="KSO_WM_SLIDE_SUBTYPE" val="pureTxt"/>
  <p:tag name="KSO_WM_SLIDE_ITEM_CNT" val="0"/>
  <p:tag name="KSO_WM_SLIDE_INDEX" val="1"/>
  <p:tag name="KSO_WM_TEMPLATE_MASTER_THUMB_INDEX" val="12"/>
  <p:tag name="KSO_WM_TAG_VERSION" val="1.0"/>
  <p:tag name="KSO_WM_BEAUTIFY_FLAG" val="#wm#"/>
  <p:tag name="KSO_WM_TEMPLATE_CATEGORY" val="custom"/>
  <p:tag name="KSO_WM_TEMPLATE_INDEX" val="20204165"/>
  <p:tag name="KSO_WM_SLIDE_LAYOUT" val="a_b"/>
  <p:tag name="KSO_WM_SLIDE_LAYOUT_CNT" val="1_1"/>
  <p:tag name="KSO_WM_TEMPLATE_THUMBS_INDEX" val="1、4、7、8、9、12、15、16、20、23、24、25、26、29、34、39、42、43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  <p:tag name="KSO_WM_SLIDE_BACKGROUND_MASK_FLAG" val="1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y*1"/>
  <p:tag name="KSO_WM_UNIT_LAYERLEVEL" val="1"/>
  <p:tag name="KSO_WM_TAG_VERSION" val="1.0"/>
  <p:tag name="KSO_WM_BEAUTIFY_FLAG" val="#wm#"/>
  <p:tag name="KSO_WM_UNIT_INDEX" val="1"/>
  <p:tag name="KSO_WM_UNIT_TYPE" val="y"/>
  <p:tag name="KSO_WM_SLIDE_BACKGROUND_MASK_FLAG" val="1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7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K_DARK_LIGHT" val="2"/>
  <p:tag name="KSO_WM_SLIDE_BACKGROUND_TYPE" val="general"/>
</p:tagLst>
</file>

<file path=ppt/tags/tag82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3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frame"/>
</p:tagLst>
</file>

<file path=ppt/tags/tag83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84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K_DARK_LIGHT" val="2"/>
  <p:tag name="KSO_WM_SLIDE_BACKGROUND_TYPE" val="frame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4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leftRight"/>
</p:tagLst>
</file>

<file path=ppt/tags/tag91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K_DARK_LIGHT" val="2"/>
  <p:tag name="KSO_WM_SLIDE_BACKGROUND_TYPE" val="leftRight"/>
</p:tagLst>
</file>

<file path=ppt/tags/tag98.xml><?xml version="1.0" encoding="utf-8"?>
<p:tagLst xmlns:p="http://schemas.openxmlformats.org/presentationml/2006/main">
  <p:tag name="KSO_WM_SLIDE_BK_DARK_LIGHT" val="2"/>
  <p:tag name="KSO_WM_UNIT_BK_DARK_LIGHT" val="2"/>
  <p:tag name="KSO_WM_UNIT_HIGHLIGHT" val="0"/>
  <p:tag name="KSO_WM_UNIT_COMPATIBLE" val="0"/>
  <p:tag name="KSO_WM_UNIT_DIAGRAM_ISNUMVISUAL" val="0"/>
  <p:tag name="KSO_WM_UNIT_DIAGRAM_ISREFERUNIT" val="0"/>
  <p:tag name="KSO_WM_UNIT_INDEX" val="1"/>
  <p:tag name="KSO_WM_UNIT_ID" val="_15*i*1"/>
  <p:tag name="KSO_WM_UNIT_LAYERLEVEL" val="1"/>
  <p:tag name="KSO_WM_TAG_VERSION" val="1.0"/>
  <p:tag name="KSO_WM_BEAUTIFY_FLAG" val="#wm#"/>
  <p:tag name="KSO_WM_UNIT_TYPE" val="i"/>
  <p:tag name="KSO_WM_UNIT_SUBTYPE" val="h"/>
  <p:tag name="KSO_WM_SLIDE_BACKGROUND_TYPE" val="topBottom"/>
</p:tagLst>
</file>

<file path=ppt/tags/tag99.xml><?xml version="1.0" encoding="utf-8"?>
<p:tagLst xmlns:p="http://schemas.openxmlformats.org/presentationml/2006/main"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WPS主题色">
      <a:dk1>
        <a:srgbClr val="000000"/>
      </a:dk1>
      <a:lt1>
        <a:srgbClr val="FFFFFF"/>
      </a:lt1>
      <a:dk2>
        <a:srgbClr val="FCE3E4"/>
      </a:dk2>
      <a:lt2>
        <a:srgbClr val="FFFFFF"/>
      </a:lt2>
      <a:accent1>
        <a:srgbClr val="E1454E"/>
      </a:accent1>
      <a:accent2>
        <a:srgbClr val="E85837"/>
      </a:accent2>
      <a:accent3>
        <a:srgbClr val="CF762D"/>
      </a:accent3>
      <a:accent4>
        <a:srgbClr val="A39932"/>
      </a:accent4>
      <a:accent5>
        <a:srgbClr val="71BE4D"/>
      </a:accent5>
      <a:accent6>
        <a:srgbClr val="44E186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Office 主题​​">
  <a:themeElements>
    <a:clrScheme name="WPS主题色">
      <a:dk1>
        <a:srgbClr val="000000"/>
      </a:dk1>
      <a:lt1>
        <a:srgbClr val="FFFFFF"/>
      </a:lt1>
      <a:dk2>
        <a:srgbClr val="FCE3E4"/>
      </a:dk2>
      <a:lt2>
        <a:srgbClr val="FFFFFF"/>
      </a:lt2>
      <a:accent1>
        <a:srgbClr val="E1454E"/>
      </a:accent1>
      <a:accent2>
        <a:srgbClr val="E85837"/>
      </a:accent2>
      <a:accent3>
        <a:srgbClr val="CF762D"/>
      </a:accent3>
      <a:accent4>
        <a:srgbClr val="A39932"/>
      </a:accent4>
      <a:accent5>
        <a:srgbClr val="71BE4D"/>
      </a:accent5>
      <a:accent6>
        <a:srgbClr val="44E186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5232</Words>
  <Application>WPS 演示</Application>
  <PresentationFormat>宽屏</PresentationFormat>
  <Paragraphs>523</Paragraphs>
  <Slides>95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95</vt:i4>
      </vt:variant>
    </vt:vector>
  </HeadingPairs>
  <TitlesOfParts>
    <vt:vector size="108" baseType="lpstr">
      <vt:lpstr>Arial</vt:lpstr>
      <vt:lpstr>宋体</vt:lpstr>
      <vt:lpstr>Wingdings</vt:lpstr>
      <vt:lpstr>黑体</vt:lpstr>
      <vt:lpstr>微软雅黑</vt:lpstr>
      <vt:lpstr>汉仪旗黑-75S</vt:lpstr>
      <vt:lpstr>汉仪旗黑-85S</vt:lpstr>
      <vt:lpstr>Arial Unicode MS</vt:lpstr>
      <vt:lpstr>Calibri</vt:lpstr>
      <vt:lpstr>楷体</vt:lpstr>
      <vt:lpstr>Office 主题</vt:lpstr>
      <vt:lpstr>Office 主题​​</vt:lpstr>
      <vt:lpstr>1_Office 主题​​</vt:lpstr>
      <vt:lpstr>PowerPoint 演示文稿</vt:lpstr>
      <vt:lpstr>知识点：</vt:lpstr>
      <vt:lpstr>知识点：</vt:lpstr>
      <vt:lpstr>知识点：</vt:lpstr>
      <vt:lpstr>知识点：</vt:lpstr>
      <vt:lpstr>PowerPoint 演示文稿</vt:lpstr>
      <vt:lpstr>PowerPoint 演示文稿</vt:lpstr>
      <vt:lpstr>PowerPoint 演示文稿</vt:lpstr>
      <vt:lpstr>知识点：</vt:lpstr>
      <vt:lpstr>知识点：</vt:lpstr>
      <vt:lpstr>知识点：</vt:lpstr>
      <vt:lpstr>PowerPoint 演示文稿</vt:lpstr>
      <vt:lpstr>PowerPoint 演示文稿</vt:lpstr>
      <vt:lpstr>PowerPoint 演示文稿</vt:lpstr>
      <vt:lpstr>知识点：</vt:lpstr>
      <vt:lpstr>知识点：</vt:lpstr>
      <vt:lpstr>知识点：</vt:lpstr>
      <vt:lpstr>知识点：</vt:lpstr>
      <vt:lpstr>知识点：</vt:lpstr>
      <vt:lpstr>知识点：</vt:lpstr>
      <vt:lpstr>知识点：</vt:lpstr>
      <vt:lpstr>PowerPoint 演示文稿</vt:lpstr>
      <vt:lpstr>PowerPoint 演示文稿</vt:lpstr>
      <vt:lpstr>例13-4定义一个HTML语句，分别使用插值、v-html和v-text进行输出</vt:lpstr>
      <vt:lpstr>知识点：</vt:lpstr>
      <vt:lpstr>知识点：</vt:lpstr>
      <vt:lpstr>知识点：</vt:lpstr>
      <vt:lpstr>PowerPoint 演示文稿</vt:lpstr>
      <vt:lpstr>PowerPoint 演示文稿</vt:lpstr>
      <vt:lpstr>例13-5    通过v-bind指令绑定图片src属性</vt:lpstr>
      <vt:lpstr>知识点：</vt:lpstr>
      <vt:lpstr>知识点：</vt:lpstr>
      <vt:lpstr>知识点：</vt:lpstr>
      <vt:lpstr>PowerPoint 演示文稿</vt:lpstr>
      <vt:lpstr>PowerPoint 演示文稿</vt:lpstr>
      <vt:lpstr>例13-6    v-if和v-else</vt:lpstr>
      <vt:lpstr>知识点：</vt:lpstr>
      <vt:lpstr>知识点：</vt:lpstr>
      <vt:lpstr>知识点：</vt:lpstr>
      <vt:lpstr>PowerPoint 演示文稿</vt:lpstr>
      <vt:lpstr>PowerPoint 演示文稿</vt:lpstr>
      <vt:lpstr>例13-7    v-model</vt:lpstr>
      <vt:lpstr>知识点：</vt:lpstr>
      <vt:lpstr>知识点：</vt:lpstr>
      <vt:lpstr>PowerPoint 演示文稿</vt:lpstr>
      <vt:lpstr>PowerPoint 演示文稿</vt:lpstr>
      <vt:lpstr>例13-8    v-for指令        －基本遍历</vt:lpstr>
      <vt:lpstr>知识点：</vt:lpstr>
      <vt:lpstr>知识点：</vt:lpstr>
      <vt:lpstr>PowerPoint 演示文稿</vt:lpstr>
      <vt:lpstr>PowerPoint 演示文稿</vt:lpstr>
      <vt:lpstr>例13-8    v-for指令       －遍历对象数组</vt:lpstr>
      <vt:lpstr>知识点：</vt:lpstr>
      <vt:lpstr>PowerPoint 演示文稿</vt:lpstr>
      <vt:lpstr>PowerPoint 演示文稿</vt:lpstr>
      <vt:lpstr>例13-9    v-for指令       －遍历对象</vt:lpstr>
      <vt:lpstr>知识点：</vt:lpstr>
      <vt:lpstr>PowerPoint 演示文稿</vt:lpstr>
      <vt:lpstr>PowerPoint 演示文稿</vt:lpstr>
      <vt:lpstr>例13-9    v-for指令       －遍历对象</vt:lpstr>
      <vt:lpstr>知识点：</vt:lpstr>
      <vt:lpstr>知识点：</vt:lpstr>
      <vt:lpstr>PowerPoint 演示文稿</vt:lpstr>
      <vt:lpstr>PowerPoint 演示文稿</vt:lpstr>
      <vt:lpstr>例13-10    v-on指令       </vt:lpstr>
      <vt:lpstr>知识点：</vt:lpstr>
      <vt:lpstr>PowerPoint 演示文稿</vt:lpstr>
      <vt:lpstr>PowerPoint 演示文稿</vt:lpstr>
      <vt:lpstr>例13-11    计算属性       </vt:lpstr>
      <vt:lpstr>知识点：</vt:lpstr>
      <vt:lpstr>知识点：</vt:lpstr>
      <vt:lpstr>PowerPoint 演示文稿</vt:lpstr>
      <vt:lpstr>PowerPoint 演示文稿</vt:lpstr>
      <vt:lpstr>例13-12    计算属性与计算方法的区别       </vt:lpstr>
      <vt:lpstr>知识点：</vt:lpstr>
      <vt:lpstr>PowerPoint 演示文稿</vt:lpstr>
      <vt:lpstr>PowerPoint 演示文稿</vt:lpstr>
      <vt:lpstr>例13-13    计算属性的setter       </vt:lpstr>
      <vt:lpstr>知识点：</vt:lpstr>
      <vt:lpstr>知识点：</vt:lpstr>
      <vt:lpstr>知识点：</vt:lpstr>
      <vt:lpstr>知识点：</vt:lpstr>
      <vt:lpstr>PowerPoint 演示文稿</vt:lpstr>
      <vt:lpstr>PowerPoint 演示文稿</vt:lpstr>
      <vt:lpstr>例13-14        过滤器       </vt:lpstr>
      <vt:lpstr>知识点：</vt:lpstr>
      <vt:lpstr>知识点：</vt:lpstr>
      <vt:lpstr>PowerPoint 演示文稿</vt:lpstr>
      <vt:lpstr>PowerPoint 演示文稿</vt:lpstr>
      <vt:lpstr>例13-16        全局过滤器       </vt:lpstr>
      <vt:lpstr>知识点：</vt:lpstr>
      <vt:lpstr>知识点：</vt:lpstr>
      <vt:lpstr>PowerPoint 演示文稿</vt:lpstr>
      <vt:lpstr>PowerPoint 演示文稿</vt:lpstr>
      <vt:lpstr>例13-17        全局过滤器     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王者</cp:lastModifiedBy>
  <cp:revision>36</cp:revision>
  <dcterms:created xsi:type="dcterms:W3CDTF">2018-08-11T07:50:00Z</dcterms:created>
  <dcterms:modified xsi:type="dcterms:W3CDTF">2020-04-16T03:43:46Z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